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65" r:id="rId6"/>
    <p:sldId id="264" r:id="rId7"/>
    <p:sldId id="259" r:id="rId8"/>
    <p:sldId id="257" r:id="rId9"/>
    <p:sldId id="269" r:id="rId10"/>
    <p:sldId id="268" r:id="rId11"/>
    <p:sldId id="266" r:id="rId12"/>
    <p:sldId id="271" r:id="rId13"/>
    <p:sldId id="275" r:id="rId14"/>
    <p:sldId id="267" r:id="rId15"/>
    <p:sldId id="270" r:id="rId16"/>
    <p:sldId id="276" r:id="rId17"/>
    <p:sldId id="273" r:id="rId18"/>
    <p:sldId id="272" r:id="rId19"/>
    <p:sldId id="277" r:id="rId20"/>
    <p:sldId id="274" r:id="rId21"/>
    <p:sldId id="278" r:id="rId22"/>
    <p:sldId id="279" r:id="rId23"/>
  </p:sldIdLst>
  <p:sldSz cx="12192000" cy="6858000"/>
  <p:notesSz cx="9926638" cy="679767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FC9B8A-AAC5-408F-87C1-EB1BF8D4055F}" v="73" dt="2020-02-16T15:22:52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cdf420d-3d1b-463e-9173-44ff0cd1b36a" providerId="ADAL" clId="{B2FC9B8A-AAC5-408F-87C1-EB1BF8D4055F}"/>
    <pc:docChg chg="undo custSel mod addSld delSld modSld sldOrd">
      <pc:chgData name="Pascalle Cup" userId="acdf420d-3d1b-463e-9173-44ff0cd1b36a" providerId="ADAL" clId="{B2FC9B8A-AAC5-408F-87C1-EB1BF8D4055F}" dt="2020-02-16T15:22:58.542" v="2604" actId="26606"/>
      <pc:docMkLst>
        <pc:docMk/>
      </pc:docMkLst>
      <pc:sldChg chg="modSp">
        <pc:chgData name="Pascalle Cup" userId="acdf420d-3d1b-463e-9173-44ff0cd1b36a" providerId="ADAL" clId="{B2FC9B8A-AAC5-408F-87C1-EB1BF8D4055F}" dt="2020-02-16T14:56:47.914" v="962" actId="20577"/>
        <pc:sldMkLst>
          <pc:docMk/>
          <pc:sldMk cId="1085440247" sldId="256"/>
        </pc:sldMkLst>
        <pc:spChg chg="mod">
          <ac:chgData name="Pascalle Cup" userId="acdf420d-3d1b-463e-9173-44ff0cd1b36a" providerId="ADAL" clId="{B2FC9B8A-AAC5-408F-87C1-EB1BF8D4055F}" dt="2020-02-16T14:56:47.914" v="962" actId="20577"/>
          <ac:spMkLst>
            <pc:docMk/>
            <pc:sldMk cId="1085440247" sldId="256"/>
            <ac:spMk id="3" creationId="{ACCE44FE-6353-4889-B089-20DF6DE44B7C}"/>
          </ac:spMkLst>
        </pc:spChg>
      </pc:sldChg>
      <pc:sldChg chg="delSp">
        <pc:chgData name="Pascalle Cup" userId="acdf420d-3d1b-463e-9173-44ff0cd1b36a" providerId="ADAL" clId="{B2FC9B8A-AAC5-408F-87C1-EB1BF8D4055F}" dt="2020-02-16T14:36:07.623" v="619" actId="478"/>
        <pc:sldMkLst>
          <pc:docMk/>
          <pc:sldMk cId="1325200436" sldId="257"/>
        </pc:sldMkLst>
        <pc:graphicFrameChg chg="del">
          <ac:chgData name="Pascalle Cup" userId="acdf420d-3d1b-463e-9173-44ff0cd1b36a" providerId="ADAL" clId="{B2FC9B8A-AAC5-408F-87C1-EB1BF8D4055F}" dt="2020-02-16T14:35:56.947" v="618" actId="478"/>
          <ac:graphicFrameMkLst>
            <pc:docMk/>
            <pc:sldMk cId="1325200436" sldId="257"/>
            <ac:graphicFrameMk id="6" creationId="{74E9968E-D1D3-474B-A15E-3FBD6FAD76A5}"/>
          </ac:graphicFrameMkLst>
        </pc:graphicFrameChg>
        <pc:graphicFrameChg chg="del">
          <ac:chgData name="Pascalle Cup" userId="acdf420d-3d1b-463e-9173-44ff0cd1b36a" providerId="ADAL" clId="{B2FC9B8A-AAC5-408F-87C1-EB1BF8D4055F}" dt="2020-02-16T14:36:07.623" v="619" actId="478"/>
          <ac:graphicFrameMkLst>
            <pc:docMk/>
            <pc:sldMk cId="1325200436" sldId="257"/>
            <ac:graphicFrameMk id="7" creationId="{BB8A8C96-F773-4F82-9064-1A1409F34050}"/>
          </ac:graphicFrameMkLst>
        </pc:graphicFrameChg>
      </pc:sldChg>
      <pc:sldChg chg="del">
        <pc:chgData name="Pascalle Cup" userId="acdf420d-3d1b-463e-9173-44ff0cd1b36a" providerId="ADAL" clId="{B2FC9B8A-AAC5-408F-87C1-EB1BF8D4055F}" dt="2020-02-16T14:23:16.263" v="0" actId="47"/>
        <pc:sldMkLst>
          <pc:docMk/>
          <pc:sldMk cId="1017797667" sldId="258"/>
        </pc:sldMkLst>
      </pc:sldChg>
      <pc:sldChg chg="addSp delSp modSp mod setBg setClrOvrMap">
        <pc:chgData name="Pascalle Cup" userId="acdf420d-3d1b-463e-9173-44ff0cd1b36a" providerId="ADAL" clId="{B2FC9B8A-AAC5-408F-87C1-EB1BF8D4055F}" dt="2020-02-16T14:53:44.089" v="873" actId="5793"/>
        <pc:sldMkLst>
          <pc:docMk/>
          <pc:sldMk cId="1418008131" sldId="259"/>
        </pc:sldMkLst>
        <pc:spChg chg="mod">
          <ac:chgData name="Pascalle Cup" userId="acdf420d-3d1b-463e-9173-44ff0cd1b36a" providerId="ADAL" clId="{B2FC9B8A-AAC5-408F-87C1-EB1BF8D4055F}" dt="2020-02-16T14:53:30.245" v="872" actId="26606"/>
          <ac:spMkLst>
            <pc:docMk/>
            <pc:sldMk cId="1418008131" sldId="259"/>
            <ac:spMk id="2" creationId="{5AC5FE54-5589-4FC5-881D-DDAEF5858C28}"/>
          </ac:spMkLst>
        </pc:spChg>
        <pc:spChg chg="del mod">
          <ac:chgData name="Pascalle Cup" userId="acdf420d-3d1b-463e-9173-44ff0cd1b36a" providerId="ADAL" clId="{B2FC9B8A-AAC5-408F-87C1-EB1BF8D4055F}" dt="2020-02-16T14:53:23.019" v="870" actId="478"/>
          <ac:spMkLst>
            <pc:docMk/>
            <pc:sldMk cId="1418008131" sldId="259"/>
            <ac:spMk id="3" creationId="{7BAC286F-B0E8-4845-B367-B82F8BF31B66}"/>
          </ac:spMkLst>
        </pc:spChg>
        <pc:spChg chg="mod">
          <ac:chgData name="Pascalle Cup" userId="acdf420d-3d1b-463e-9173-44ff0cd1b36a" providerId="ADAL" clId="{B2FC9B8A-AAC5-408F-87C1-EB1BF8D4055F}" dt="2020-02-16T14:53:44.089" v="873" actId="5793"/>
          <ac:spMkLst>
            <pc:docMk/>
            <pc:sldMk cId="1418008131" sldId="259"/>
            <ac:spMk id="4" creationId="{1AEF7E1D-03B7-4D7C-96D0-99A71FD684B4}"/>
          </ac:spMkLst>
        </pc:spChg>
        <pc:spChg chg="add del mod">
          <ac:chgData name="Pascalle Cup" userId="acdf420d-3d1b-463e-9173-44ff0cd1b36a" providerId="ADAL" clId="{B2FC9B8A-AAC5-408F-87C1-EB1BF8D4055F}" dt="2020-02-16T14:53:26.287" v="871" actId="478"/>
          <ac:spMkLst>
            <pc:docMk/>
            <pc:sldMk cId="1418008131" sldId="259"/>
            <ac:spMk id="7" creationId="{FE5AAC06-A159-4DA7-9DFF-5B079CEBFC4E}"/>
          </ac:spMkLst>
        </pc:spChg>
        <pc:spChg chg="add">
          <ac:chgData name="Pascalle Cup" userId="acdf420d-3d1b-463e-9173-44ff0cd1b36a" providerId="ADAL" clId="{B2FC9B8A-AAC5-408F-87C1-EB1BF8D4055F}" dt="2020-02-16T14:53:30.245" v="872" actId="26606"/>
          <ac:spMkLst>
            <pc:docMk/>
            <pc:sldMk cId="1418008131" sldId="259"/>
            <ac:spMk id="10" creationId="{867D4867-5BA7-4462-B2F6-A23F4A622AA7}"/>
          </ac:spMkLst>
        </pc:spChg>
        <pc:picChg chg="mod">
          <ac:chgData name="Pascalle Cup" userId="acdf420d-3d1b-463e-9173-44ff0cd1b36a" providerId="ADAL" clId="{B2FC9B8A-AAC5-408F-87C1-EB1BF8D4055F}" dt="2020-02-16T14:53:30.245" v="872" actId="26606"/>
          <ac:picMkLst>
            <pc:docMk/>
            <pc:sldMk cId="1418008131" sldId="259"/>
            <ac:picMk id="5" creationId="{F2990DFF-38AC-40E6-A939-D6000351FC59}"/>
          </ac:picMkLst>
        </pc:picChg>
      </pc:sldChg>
      <pc:sldChg chg="del">
        <pc:chgData name="Pascalle Cup" userId="acdf420d-3d1b-463e-9173-44ff0cd1b36a" providerId="ADAL" clId="{B2FC9B8A-AAC5-408F-87C1-EB1BF8D4055F}" dt="2020-02-16T14:23:19.877" v="1" actId="47"/>
        <pc:sldMkLst>
          <pc:docMk/>
          <pc:sldMk cId="2479286226" sldId="260"/>
        </pc:sldMkLst>
      </pc:sldChg>
      <pc:sldChg chg="del">
        <pc:chgData name="Pascalle Cup" userId="acdf420d-3d1b-463e-9173-44ff0cd1b36a" providerId="ADAL" clId="{B2FC9B8A-AAC5-408F-87C1-EB1BF8D4055F}" dt="2020-02-16T14:23:24.428" v="2" actId="47"/>
        <pc:sldMkLst>
          <pc:docMk/>
          <pc:sldMk cId="1076284153" sldId="261"/>
        </pc:sldMkLst>
      </pc:sldChg>
      <pc:sldChg chg="del">
        <pc:chgData name="Pascalle Cup" userId="acdf420d-3d1b-463e-9173-44ff0cd1b36a" providerId="ADAL" clId="{B2FC9B8A-AAC5-408F-87C1-EB1BF8D4055F}" dt="2020-02-16T14:38:48.238" v="626" actId="47"/>
        <pc:sldMkLst>
          <pc:docMk/>
          <pc:sldMk cId="2992840240" sldId="261"/>
        </pc:sldMkLst>
      </pc:sldChg>
      <pc:sldChg chg="del">
        <pc:chgData name="Pascalle Cup" userId="acdf420d-3d1b-463e-9173-44ff0cd1b36a" providerId="ADAL" clId="{B2FC9B8A-AAC5-408F-87C1-EB1BF8D4055F}" dt="2020-02-16T14:23:31.379" v="4" actId="47"/>
        <pc:sldMkLst>
          <pc:docMk/>
          <pc:sldMk cId="1001724117" sldId="262"/>
        </pc:sldMkLst>
      </pc:sldChg>
      <pc:sldChg chg="del">
        <pc:chgData name="Pascalle Cup" userId="acdf420d-3d1b-463e-9173-44ff0cd1b36a" providerId="ADAL" clId="{B2FC9B8A-AAC5-408F-87C1-EB1BF8D4055F}" dt="2020-02-16T14:23:25.805" v="3" actId="47"/>
        <pc:sldMkLst>
          <pc:docMk/>
          <pc:sldMk cId="858901879" sldId="263"/>
        </pc:sldMkLst>
      </pc:sldChg>
      <pc:sldChg chg="addSp delSp modSp add mod setBg setClrOvrMap">
        <pc:chgData name="Pascalle Cup" userId="acdf420d-3d1b-463e-9173-44ff0cd1b36a" providerId="ADAL" clId="{B2FC9B8A-AAC5-408F-87C1-EB1BF8D4055F}" dt="2020-02-16T14:27:01.173" v="464" actId="27636"/>
        <pc:sldMkLst>
          <pc:docMk/>
          <pc:sldMk cId="2228460737" sldId="265"/>
        </pc:sldMkLst>
        <pc:spChg chg="mod">
          <ac:chgData name="Pascalle Cup" userId="acdf420d-3d1b-463e-9173-44ff0cd1b36a" providerId="ADAL" clId="{B2FC9B8A-AAC5-408F-87C1-EB1BF8D4055F}" dt="2020-02-16T14:26:16.941" v="454" actId="26606"/>
          <ac:spMkLst>
            <pc:docMk/>
            <pc:sldMk cId="2228460737" sldId="265"/>
            <ac:spMk id="2" creationId="{C28796FF-2CC4-43D0-BE86-16D914FAA78A}"/>
          </ac:spMkLst>
        </pc:spChg>
        <pc:spChg chg="del">
          <ac:chgData name="Pascalle Cup" userId="acdf420d-3d1b-463e-9173-44ff0cd1b36a" providerId="ADAL" clId="{B2FC9B8A-AAC5-408F-87C1-EB1BF8D4055F}" dt="2020-02-16T14:25:54.552" v="441" actId="931"/>
          <ac:spMkLst>
            <pc:docMk/>
            <pc:sldMk cId="2228460737" sldId="265"/>
            <ac:spMk id="3" creationId="{40DE6ED0-48A0-4E5C-9295-2C8DDA0B07DC}"/>
          </ac:spMkLst>
        </pc:spChg>
        <pc:spChg chg="mod">
          <ac:chgData name="Pascalle Cup" userId="acdf420d-3d1b-463e-9173-44ff0cd1b36a" providerId="ADAL" clId="{B2FC9B8A-AAC5-408F-87C1-EB1BF8D4055F}" dt="2020-02-16T14:27:01.173" v="464" actId="27636"/>
          <ac:spMkLst>
            <pc:docMk/>
            <pc:sldMk cId="2228460737" sldId="265"/>
            <ac:spMk id="4" creationId="{FD152DF7-B086-492D-B8CC-A4FDCEC18A8F}"/>
          </ac:spMkLst>
        </pc:spChg>
        <pc:spChg chg="add del">
          <ac:chgData name="Pascalle Cup" userId="acdf420d-3d1b-463e-9173-44ff0cd1b36a" providerId="ADAL" clId="{B2FC9B8A-AAC5-408F-87C1-EB1BF8D4055F}" dt="2020-02-16T14:26:02.065" v="445" actId="26606"/>
          <ac:spMkLst>
            <pc:docMk/>
            <pc:sldMk cId="2228460737" sldId="265"/>
            <ac:spMk id="11" creationId="{867D4867-5BA7-4462-B2F6-A23F4A622AA7}"/>
          </ac:spMkLst>
        </pc:spChg>
        <pc:spChg chg="add del">
          <ac:chgData name="Pascalle Cup" userId="acdf420d-3d1b-463e-9173-44ff0cd1b36a" providerId="ADAL" clId="{B2FC9B8A-AAC5-408F-87C1-EB1BF8D4055F}" dt="2020-02-16T14:26:04.459" v="447" actId="26606"/>
          <ac:spMkLst>
            <pc:docMk/>
            <pc:sldMk cId="2228460737" sldId="265"/>
            <ac:spMk id="13" creationId="{70BEB1E7-2F88-40BC-B73D-42E5B6F80BFC}"/>
          </ac:spMkLst>
        </pc:spChg>
        <pc:spChg chg="add del">
          <ac:chgData name="Pascalle Cup" userId="acdf420d-3d1b-463e-9173-44ff0cd1b36a" providerId="ADAL" clId="{B2FC9B8A-AAC5-408F-87C1-EB1BF8D4055F}" dt="2020-02-16T14:26:04.459" v="447" actId="26606"/>
          <ac:spMkLst>
            <pc:docMk/>
            <pc:sldMk cId="2228460737" sldId="265"/>
            <ac:spMk id="14" creationId="{D3E17859-C5F0-476F-A082-A4CB8841DB24}"/>
          </ac:spMkLst>
        </pc:spChg>
        <pc:spChg chg="add del">
          <ac:chgData name="Pascalle Cup" userId="acdf420d-3d1b-463e-9173-44ff0cd1b36a" providerId="ADAL" clId="{B2FC9B8A-AAC5-408F-87C1-EB1BF8D4055F}" dt="2020-02-16T14:26:04.459" v="447" actId="26606"/>
          <ac:spMkLst>
            <pc:docMk/>
            <pc:sldMk cId="2228460737" sldId="265"/>
            <ac:spMk id="15" creationId="{A7B99495-F43F-4D80-A44F-2CB4764EB90B}"/>
          </ac:spMkLst>
        </pc:spChg>
        <pc:spChg chg="add del">
          <ac:chgData name="Pascalle Cup" userId="acdf420d-3d1b-463e-9173-44ff0cd1b36a" providerId="ADAL" clId="{B2FC9B8A-AAC5-408F-87C1-EB1BF8D4055F}" dt="2020-02-16T14:26:11.713" v="449" actId="26606"/>
          <ac:spMkLst>
            <pc:docMk/>
            <pc:sldMk cId="2228460737" sldId="265"/>
            <ac:spMk id="17" creationId="{2A865FE3-5FC9-4049-87CF-30019C46C0F5}"/>
          </ac:spMkLst>
        </pc:spChg>
        <pc:spChg chg="add del">
          <ac:chgData name="Pascalle Cup" userId="acdf420d-3d1b-463e-9173-44ff0cd1b36a" providerId="ADAL" clId="{B2FC9B8A-AAC5-408F-87C1-EB1BF8D4055F}" dt="2020-02-16T14:26:11.713" v="449" actId="26606"/>
          <ac:spMkLst>
            <pc:docMk/>
            <pc:sldMk cId="2228460737" sldId="265"/>
            <ac:spMk id="18" creationId="{1ECAB1E8-8195-4748-BE71-FF806D86892E}"/>
          </ac:spMkLst>
        </pc:spChg>
        <pc:spChg chg="add del">
          <ac:chgData name="Pascalle Cup" userId="acdf420d-3d1b-463e-9173-44ff0cd1b36a" providerId="ADAL" clId="{B2FC9B8A-AAC5-408F-87C1-EB1BF8D4055F}" dt="2020-02-16T14:26:11.713" v="449" actId="26606"/>
          <ac:spMkLst>
            <pc:docMk/>
            <pc:sldMk cId="2228460737" sldId="265"/>
            <ac:spMk id="19" creationId="{57F6BDD4-E066-4008-8011-6CC31AEB4556}"/>
          </ac:spMkLst>
        </pc:spChg>
        <pc:spChg chg="add del">
          <ac:chgData name="Pascalle Cup" userId="acdf420d-3d1b-463e-9173-44ff0cd1b36a" providerId="ADAL" clId="{B2FC9B8A-AAC5-408F-87C1-EB1BF8D4055F}" dt="2020-02-16T14:26:11.713" v="449" actId="26606"/>
          <ac:spMkLst>
            <pc:docMk/>
            <pc:sldMk cId="2228460737" sldId="265"/>
            <ac:spMk id="20" creationId="{2711A8FB-68FC-45FC-B01E-38F809E2D439}"/>
          </ac:spMkLst>
        </pc:spChg>
        <pc:spChg chg="add del">
          <ac:chgData name="Pascalle Cup" userId="acdf420d-3d1b-463e-9173-44ff0cd1b36a" providerId="ADAL" clId="{B2FC9B8A-AAC5-408F-87C1-EB1BF8D4055F}" dt="2020-02-16T14:26:14.366" v="451" actId="26606"/>
          <ac:spMkLst>
            <pc:docMk/>
            <pc:sldMk cId="2228460737" sldId="265"/>
            <ac:spMk id="22" creationId="{4038CB10-1F5C-4D54-9DF7-12586DE5B007}"/>
          </ac:spMkLst>
        </pc:spChg>
        <pc:spChg chg="add del">
          <ac:chgData name="Pascalle Cup" userId="acdf420d-3d1b-463e-9173-44ff0cd1b36a" providerId="ADAL" clId="{B2FC9B8A-AAC5-408F-87C1-EB1BF8D4055F}" dt="2020-02-16T14:26:14.366" v="451" actId="26606"/>
          <ac:spMkLst>
            <pc:docMk/>
            <pc:sldMk cId="2228460737" sldId="265"/>
            <ac:spMk id="23" creationId="{73ED6512-6858-4552-B699-9A97FE9A4EA2}"/>
          </ac:spMkLst>
        </pc:spChg>
        <pc:spChg chg="add del">
          <ac:chgData name="Pascalle Cup" userId="acdf420d-3d1b-463e-9173-44ff0cd1b36a" providerId="ADAL" clId="{B2FC9B8A-AAC5-408F-87C1-EB1BF8D4055F}" dt="2020-02-16T14:26:16.919" v="453" actId="26606"/>
          <ac:spMkLst>
            <pc:docMk/>
            <pc:sldMk cId="2228460737" sldId="265"/>
            <ac:spMk id="25" creationId="{CF62D2A7-8207-488C-9F46-316BA81A16C8}"/>
          </ac:spMkLst>
        </pc:spChg>
        <pc:spChg chg="add">
          <ac:chgData name="Pascalle Cup" userId="acdf420d-3d1b-463e-9173-44ff0cd1b36a" providerId="ADAL" clId="{B2FC9B8A-AAC5-408F-87C1-EB1BF8D4055F}" dt="2020-02-16T14:26:16.941" v="454" actId="26606"/>
          <ac:spMkLst>
            <pc:docMk/>
            <pc:sldMk cId="2228460737" sldId="265"/>
            <ac:spMk id="27" creationId="{867D4867-5BA7-4462-B2F6-A23F4A622AA7}"/>
          </ac:spMkLst>
        </pc:spChg>
        <pc:picChg chg="add mod ord">
          <ac:chgData name="Pascalle Cup" userId="acdf420d-3d1b-463e-9173-44ff0cd1b36a" providerId="ADAL" clId="{B2FC9B8A-AAC5-408F-87C1-EB1BF8D4055F}" dt="2020-02-16T14:26:16.941" v="454" actId="26606"/>
          <ac:picMkLst>
            <pc:docMk/>
            <pc:sldMk cId="2228460737" sldId="265"/>
            <ac:picMk id="6" creationId="{1EF4EACD-8253-425D-952B-2C45003615EC}"/>
          </ac:picMkLst>
        </pc:picChg>
      </pc:sldChg>
      <pc:sldChg chg="del">
        <pc:chgData name="Pascalle Cup" userId="acdf420d-3d1b-463e-9173-44ff0cd1b36a" providerId="ADAL" clId="{B2FC9B8A-AAC5-408F-87C1-EB1BF8D4055F}" dt="2020-02-16T14:23:33.025" v="5" actId="47"/>
        <pc:sldMkLst>
          <pc:docMk/>
          <pc:sldMk cId="3152523368" sldId="265"/>
        </pc:sldMkLst>
      </pc:sldChg>
      <pc:sldChg chg="addSp delSp modSp add mod setBg">
        <pc:chgData name="Pascalle Cup" userId="acdf420d-3d1b-463e-9173-44ff0cd1b36a" providerId="ADAL" clId="{B2FC9B8A-AAC5-408F-87C1-EB1BF8D4055F}" dt="2020-02-16T14:31:06.546" v="563" actId="27614"/>
        <pc:sldMkLst>
          <pc:docMk/>
          <pc:sldMk cId="3229751145" sldId="266"/>
        </pc:sldMkLst>
        <pc:spChg chg="mod">
          <ac:chgData name="Pascalle Cup" userId="acdf420d-3d1b-463e-9173-44ff0cd1b36a" providerId="ADAL" clId="{B2FC9B8A-AAC5-408F-87C1-EB1BF8D4055F}" dt="2020-02-16T14:31:00.436" v="562" actId="26606"/>
          <ac:spMkLst>
            <pc:docMk/>
            <pc:sldMk cId="3229751145" sldId="266"/>
            <ac:spMk id="2" creationId="{911800C1-7178-4DC4-A66F-ECCDC1BDBCCC}"/>
          </ac:spMkLst>
        </pc:spChg>
        <pc:spChg chg="add del mod">
          <ac:chgData name="Pascalle Cup" userId="acdf420d-3d1b-463e-9173-44ff0cd1b36a" providerId="ADAL" clId="{B2FC9B8A-AAC5-408F-87C1-EB1BF8D4055F}" dt="2020-02-16T14:30:50.669" v="558" actId="478"/>
          <ac:spMkLst>
            <pc:docMk/>
            <pc:sldMk cId="3229751145" sldId="266"/>
            <ac:spMk id="4" creationId="{9CAE27E1-A78D-41EB-BBA1-51CB6D5720BE}"/>
          </ac:spMkLst>
        </pc:spChg>
        <pc:spChg chg="add">
          <ac:chgData name="Pascalle Cup" userId="acdf420d-3d1b-463e-9173-44ff0cd1b36a" providerId="ADAL" clId="{B2FC9B8A-AAC5-408F-87C1-EB1BF8D4055F}" dt="2020-02-16T14:31:00.436" v="562" actId="26606"/>
          <ac:spMkLst>
            <pc:docMk/>
            <pc:sldMk cId="3229751145" sldId="266"/>
            <ac:spMk id="71" creationId="{823AC064-BC96-4F32-8AE1-B2FD38754823}"/>
          </ac:spMkLst>
        </pc:spChg>
        <pc:picChg chg="add mod">
          <ac:chgData name="Pascalle Cup" userId="acdf420d-3d1b-463e-9173-44ff0cd1b36a" providerId="ADAL" clId="{B2FC9B8A-AAC5-408F-87C1-EB1BF8D4055F}" dt="2020-02-16T14:31:06.546" v="563" actId="27614"/>
          <ac:picMkLst>
            <pc:docMk/>
            <pc:sldMk cId="3229751145" sldId="266"/>
            <ac:picMk id="3" creationId="{D3D92BEC-FB9A-4588-9581-00B6B827A4CD}"/>
          </ac:picMkLst>
        </pc:picChg>
        <pc:picChg chg="add mod">
          <ac:chgData name="Pascalle Cup" userId="acdf420d-3d1b-463e-9173-44ff0cd1b36a" providerId="ADAL" clId="{B2FC9B8A-AAC5-408F-87C1-EB1BF8D4055F}" dt="2020-02-16T14:31:00.436" v="562" actId="26606"/>
          <ac:picMkLst>
            <pc:docMk/>
            <pc:sldMk cId="3229751145" sldId="266"/>
            <ac:picMk id="1026" creationId="{1AE67036-7303-4C6F-A815-3434D2E09642}"/>
          </ac:picMkLst>
        </pc:picChg>
        <pc:cxnChg chg="add">
          <ac:chgData name="Pascalle Cup" userId="acdf420d-3d1b-463e-9173-44ff0cd1b36a" providerId="ADAL" clId="{B2FC9B8A-AAC5-408F-87C1-EB1BF8D4055F}" dt="2020-02-16T14:31:00.436" v="562" actId="26606"/>
          <ac:cxnSpMkLst>
            <pc:docMk/>
            <pc:sldMk cId="3229751145" sldId="266"/>
            <ac:cxnSpMk id="73" creationId="{7E7C77BC-7138-40B1-A15B-20F57A494629}"/>
          </ac:cxnSpMkLst>
        </pc:cxnChg>
        <pc:cxnChg chg="add">
          <ac:chgData name="Pascalle Cup" userId="acdf420d-3d1b-463e-9173-44ff0cd1b36a" providerId="ADAL" clId="{B2FC9B8A-AAC5-408F-87C1-EB1BF8D4055F}" dt="2020-02-16T14:31:00.436" v="562" actId="26606"/>
          <ac:cxnSpMkLst>
            <pc:docMk/>
            <pc:sldMk cId="3229751145" sldId="266"/>
            <ac:cxnSpMk id="75" creationId="{DB146403-F3D6-484B-B2ED-97F9565D0370}"/>
          </ac:cxnSpMkLst>
        </pc:cxnChg>
      </pc:sldChg>
      <pc:sldChg chg="modSp add del">
        <pc:chgData name="Pascalle Cup" userId="acdf420d-3d1b-463e-9173-44ff0cd1b36a" providerId="ADAL" clId="{B2FC9B8A-AAC5-408F-87C1-EB1BF8D4055F}" dt="2020-02-16T14:27:54.279" v="516" actId="47"/>
        <pc:sldMkLst>
          <pc:docMk/>
          <pc:sldMk cId="4125679427" sldId="266"/>
        </pc:sldMkLst>
        <pc:spChg chg="mod">
          <ac:chgData name="Pascalle Cup" userId="acdf420d-3d1b-463e-9173-44ff0cd1b36a" providerId="ADAL" clId="{B2FC9B8A-AAC5-408F-87C1-EB1BF8D4055F}" dt="2020-02-16T14:27:52.597" v="515"/>
          <ac:spMkLst>
            <pc:docMk/>
            <pc:sldMk cId="4125679427" sldId="266"/>
            <ac:spMk id="2" creationId="{FDA54804-B877-4D86-9BAD-920995914E4F}"/>
          </ac:spMkLst>
        </pc:spChg>
      </pc:sldChg>
      <pc:sldChg chg="addSp delSp modSp add mod setBg">
        <pc:chgData name="Pascalle Cup" userId="acdf420d-3d1b-463e-9173-44ff0cd1b36a" providerId="ADAL" clId="{B2FC9B8A-AAC5-408F-87C1-EB1BF8D4055F}" dt="2020-02-16T14:46:20.683" v="768" actId="1076"/>
        <pc:sldMkLst>
          <pc:docMk/>
          <pc:sldMk cId="2798134764" sldId="267"/>
        </pc:sldMkLst>
        <pc:spChg chg="add mod">
          <ac:chgData name="Pascalle Cup" userId="acdf420d-3d1b-463e-9173-44ff0cd1b36a" providerId="ADAL" clId="{B2FC9B8A-AAC5-408F-87C1-EB1BF8D4055F}" dt="2020-02-16T14:33:34.268" v="609" actId="26606"/>
          <ac:spMkLst>
            <pc:docMk/>
            <pc:sldMk cId="2798134764" sldId="267"/>
            <ac:spMk id="2" creationId="{CA31C20F-C3A5-4AAD-88CF-4E47C334F796}"/>
          </ac:spMkLst>
        </pc:spChg>
        <pc:spChg chg="add del mod">
          <ac:chgData name="Pascalle Cup" userId="acdf420d-3d1b-463e-9173-44ff0cd1b36a" providerId="ADAL" clId="{B2FC9B8A-AAC5-408F-87C1-EB1BF8D4055F}" dt="2020-02-16T14:32:26.988" v="571" actId="478"/>
          <ac:spMkLst>
            <pc:docMk/>
            <pc:sldMk cId="2798134764" sldId="267"/>
            <ac:spMk id="3" creationId="{2F39CF60-174D-4AFD-AAB5-EF5E7BE59239}"/>
          </ac:spMkLst>
        </pc:spChg>
        <pc:spChg chg="add del">
          <ac:chgData name="Pascalle Cup" userId="acdf420d-3d1b-463e-9173-44ff0cd1b36a" providerId="ADAL" clId="{B2FC9B8A-AAC5-408F-87C1-EB1BF8D4055F}" dt="2020-02-16T14:33:18.531" v="605"/>
          <ac:spMkLst>
            <pc:docMk/>
            <pc:sldMk cId="2798134764" sldId="267"/>
            <ac:spMk id="6" creationId="{1D89B4FD-A5D5-4A23-9B70-7E141FD24D0F}"/>
          </ac:spMkLst>
        </pc:spChg>
        <pc:spChg chg="add">
          <ac:chgData name="Pascalle Cup" userId="acdf420d-3d1b-463e-9173-44ff0cd1b36a" providerId="ADAL" clId="{B2FC9B8A-AAC5-408F-87C1-EB1BF8D4055F}" dt="2020-02-16T14:33:34.268" v="609" actId="26606"/>
          <ac:spMkLst>
            <pc:docMk/>
            <pc:sldMk cId="2798134764" sldId="267"/>
            <ac:spMk id="9" creationId="{6753252F-4873-4F63-801D-CC719279A7D5}"/>
          </ac:spMkLst>
        </pc:spChg>
        <pc:spChg chg="add mod">
          <ac:chgData name="Pascalle Cup" userId="acdf420d-3d1b-463e-9173-44ff0cd1b36a" providerId="ADAL" clId="{B2FC9B8A-AAC5-408F-87C1-EB1BF8D4055F}" dt="2020-02-16T14:46:20.683" v="768" actId="1076"/>
          <ac:spMkLst>
            <pc:docMk/>
            <pc:sldMk cId="2798134764" sldId="267"/>
            <ac:spMk id="10" creationId="{B5A2D324-3F5F-4E45-A88D-D921B0E2A0D0}"/>
          </ac:spMkLst>
        </pc:spChg>
        <pc:spChg chg="add">
          <ac:chgData name="Pascalle Cup" userId="acdf420d-3d1b-463e-9173-44ff0cd1b36a" providerId="ADAL" clId="{B2FC9B8A-AAC5-408F-87C1-EB1BF8D4055F}" dt="2020-02-16T14:33:34.268" v="609" actId="26606"/>
          <ac:spMkLst>
            <pc:docMk/>
            <pc:sldMk cId="2798134764" sldId="267"/>
            <ac:spMk id="11" creationId="{047C8CCB-F95D-4249-92DD-651249D3535A}"/>
          </ac:spMkLst>
        </pc:spChg>
        <pc:picChg chg="add mod">
          <ac:chgData name="Pascalle Cup" userId="acdf420d-3d1b-463e-9173-44ff0cd1b36a" providerId="ADAL" clId="{B2FC9B8A-AAC5-408F-87C1-EB1BF8D4055F}" dt="2020-02-16T14:41:02.699" v="683" actId="14100"/>
          <ac:picMkLst>
            <pc:docMk/>
            <pc:sldMk cId="2798134764" sldId="267"/>
            <ac:picMk id="4" creationId="{21E26662-8ED4-4148-834D-FC4EE7D5CEB6}"/>
          </ac:picMkLst>
        </pc:picChg>
        <pc:picChg chg="add del">
          <ac:chgData name="Pascalle Cup" userId="acdf420d-3d1b-463e-9173-44ff0cd1b36a" providerId="ADAL" clId="{B2FC9B8A-AAC5-408F-87C1-EB1BF8D4055F}" dt="2020-02-16T14:32:37.530" v="575" actId="478"/>
          <ac:picMkLst>
            <pc:docMk/>
            <pc:sldMk cId="2798134764" sldId="267"/>
            <ac:picMk id="5" creationId="{BA1A16B8-66CB-4E49-9458-E983A052267B}"/>
          </ac:picMkLst>
        </pc:picChg>
      </pc:sldChg>
      <pc:sldChg chg="addSp delSp add del">
        <pc:chgData name="Pascalle Cup" userId="acdf420d-3d1b-463e-9173-44ff0cd1b36a" providerId="ADAL" clId="{B2FC9B8A-AAC5-408F-87C1-EB1BF8D4055F}" dt="2020-02-16T14:34:39.096" v="614" actId="47"/>
        <pc:sldMkLst>
          <pc:docMk/>
          <pc:sldMk cId="830280297" sldId="268"/>
        </pc:sldMkLst>
        <pc:spChg chg="add">
          <ac:chgData name="Pascalle Cup" userId="acdf420d-3d1b-463e-9173-44ff0cd1b36a" providerId="ADAL" clId="{B2FC9B8A-AAC5-408F-87C1-EB1BF8D4055F}" dt="2020-02-16T14:34:25.088" v="611"/>
          <ac:spMkLst>
            <pc:docMk/>
            <pc:sldMk cId="830280297" sldId="268"/>
            <ac:spMk id="2" creationId="{DDFED98C-F5EF-4D4A-9259-55EB8EA843FD}"/>
          </ac:spMkLst>
        </pc:spChg>
        <pc:spChg chg="add del">
          <ac:chgData name="Pascalle Cup" userId="acdf420d-3d1b-463e-9173-44ff0cd1b36a" providerId="ADAL" clId="{B2FC9B8A-AAC5-408F-87C1-EB1BF8D4055F}" dt="2020-02-16T14:34:38.090" v="613" actId="478"/>
          <ac:spMkLst>
            <pc:docMk/>
            <pc:sldMk cId="830280297" sldId="268"/>
            <ac:spMk id="3" creationId="{B8DE8429-11FC-4843-B3EB-AEE928F6271C}"/>
          </ac:spMkLst>
        </pc:spChg>
      </pc:sldChg>
      <pc:sldChg chg="addSp modSp add mod setBg">
        <pc:chgData name="Pascalle Cup" userId="acdf420d-3d1b-463e-9173-44ff0cd1b36a" providerId="ADAL" clId="{B2FC9B8A-AAC5-408F-87C1-EB1BF8D4055F}" dt="2020-02-16T14:38:41.820" v="624" actId="26606"/>
        <pc:sldMkLst>
          <pc:docMk/>
          <pc:sldMk cId="4171528872" sldId="268"/>
        </pc:sldMkLst>
        <pc:spChg chg="add mod">
          <ac:chgData name="Pascalle Cup" userId="acdf420d-3d1b-463e-9173-44ff0cd1b36a" providerId="ADAL" clId="{B2FC9B8A-AAC5-408F-87C1-EB1BF8D4055F}" dt="2020-02-16T14:38:41.820" v="624" actId="26606"/>
          <ac:spMkLst>
            <pc:docMk/>
            <pc:sldMk cId="4171528872" sldId="268"/>
            <ac:spMk id="2" creationId="{B14DC0D6-312D-4C06-8A8A-4059DFB2AC2E}"/>
          </ac:spMkLst>
        </pc:spChg>
        <pc:spChg chg="add mod">
          <ac:chgData name="Pascalle Cup" userId="acdf420d-3d1b-463e-9173-44ff0cd1b36a" providerId="ADAL" clId="{B2FC9B8A-AAC5-408F-87C1-EB1BF8D4055F}" dt="2020-02-16T14:38:41.820" v="624" actId="26606"/>
          <ac:spMkLst>
            <pc:docMk/>
            <pc:sldMk cId="4171528872" sldId="268"/>
            <ac:spMk id="3" creationId="{35F1B0C2-203C-4F1D-9099-9E41CB47922F}"/>
          </ac:spMkLst>
        </pc:spChg>
        <pc:spChg chg="add mod">
          <ac:chgData name="Pascalle Cup" userId="acdf420d-3d1b-463e-9173-44ff0cd1b36a" providerId="ADAL" clId="{B2FC9B8A-AAC5-408F-87C1-EB1BF8D4055F}" dt="2020-02-16T14:38:41.820" v="624" actId="26606"/>
          <ac:spMkLst>
            <pc:docMk/>
            <pc:sldMk cId="4171528872" sldId="268"/>
            <ac:spMk id="5" creationId="{A04B9288-10F1-40A2-A685-640D9A1F89F2}"/>
          </ac:spMkLst>
        </pc:spChg>
        <pc:spChg chg="add mod">
          <ac:chgData name="Pascalle Cup" userId="acdf420d-3d1b-463e-9173-44ff0cd1b36a" providerId="ADAL" clId="{B2FC9B8A-AAC5-408F-87C1-EB1BF8D4055F}" dt="2020-02-16T14:38:41.820" v="624" actId="26606"/>
          <ac:spMkLst>
            <pc:docMk/>
            <pc:sldMk cId="4171528872" sldId="268"/>
            <ac:spMk id="6" creationId="{101C7B7F-7949-40FA-AA0E-19DB77F8E906}"/>
          </ac:spMkLst>
        </pc:spChg>
        <pc:picChg chg="add mod ord">
          <ac:chgData name="Pascalle Cup" userId="acdf420d-3d1b-463e-9173-44ff0cd1b36a" providerId="ADAL" clId="{B2FC9B8A-AAC5-408F-87C1-EB1BF8D4055F}" dt="2020-02-16T14:38:41.820" v="624" actId="26606"/>
          <ac:picMkLst>
            <pc:docMk/>
            <pc:sldMk cId="4171528872" sldId="268"/>
            <ac:picMk id="7" creationId="{65AA591C-131E-4CF4-9D10-788C92B02C60}"/>
          </ac:picMkLst>
        </pc:picChg>
      </pc:sldChg>
      <pc:sldChg chg="add del">
        <pc:chgData name="Pascalle Cup" userId="acdf420d-3d1b-463e-9173-44ff0cd1b36a" providerId="ADAL" clId="{B2FC9B8A-AAC5-408F-87C1-EB1BF8D4055F}" dt="2020-02-16T14:38:45.926" v="625" actId="47"/>
        <pc:sldMkLst>
          <pc:docMk/>
          <pc:sldMk cId="161839720" sldId="269"/>
        </pc:sldMkLst>
      </pc:sldChg>
      <pc:sldChg chg="addSp delSp modSp add mod setBg">
        <pc:chgData name="Pascalle Cup" userId="acdf420d-3d1b-463e-9173-44ff0cd1b36a" providerId="ADAL" clId="{B2FC9B8A-AAC5-408F-87C1-EB1BF8D4055F}" dt="2020-02-16T14:39:24.985" v="669" actId="26606"/>
        <pc:sldMkLst>
          <pc:docMk/>
          <pc:sldMk cId="4152730167" sldId="269"/>
        </pc:sldMkLst>
        <pc:spChg chg="mod">
          <ac:chgData name="Pascalle Cup" userId="acdf420d-3d1b-463e-9173-44ff0cd1b36a" providerId="ADAL" clId="{B2FC9B8A-AAC5-408F-87C1-EB1BF8D4055F}" dt="2020-02-16T14:39:24.985" v="669" actId="26606"/>
          <ac:spMkLst>
            <pc:docMk/>
            <pc:sldMk cId="4152730167" sldId="269"/>
            <ac:spMk id="2" creationId="{99888C1A-E7F2-4207-9DB5-D2E19D4BC3CD}"/>
          </ac:spMkLst>
        </pc:spChg>
        <pc:spChg chg="add del">
          <ac:chgData name="Pascalle Cup" userId="acdf420d-3d1b-463e-9173-44ff0cd1b36a" providerId="ADAL" clId="{B2FC9B8A-AAC5-408F-87C1-EB1BF8D4055F}" dt="2020-02-16T14:39:24.976" v="668" actId="26606"/>
          <ac:spMkLst>
            <pc:docMk/>
            <pc:sldMk cId="4152730167" sldId="269"/>
            <ac:spMk id="8" creationId="{A4AC5506-6312-4701-8D3C-40187889A947}"/>
          </ac:spMkLst>
        </pc:spChg>
        <pc:spChg chg="add">
          <ac:chgData name="Pascalle Cup" userId="acdf420d-3d1b-463e-9173-44ff0cd1b36a" providerId="ADAL" clId="{B2FC9B8A-AAC5-408F-87C1-EB1BF8D4055F}" dt="2020-02-16T14:39:24.985" v="669" actId="26606"/>
          <ac:spMkLst>
            <pc:docMk/>
            <pc:sldMk cId="4152730167" sldId="269"/>
            <ac:spMk id="10" creationId="{047C8CCB-F95D-4249-92DD-651249D3535A}"/>
          </ac:spMkLst>
        </pc:spChg>
        <pc:spChg chg="add">
          <ac:chgData name="Pascalle Cup" userId="acdf420d-3d1b-463e-9173-44ff0cd1b36a" providerId="ADAL" clId="{B2FC9B8A-AAC5-408F-87C1-EB1BF8D4055F}" dt="2020-02-16T14:39:24.985" v="669" actId="26606"/>
          <ac:spMkLst>
            <pc:docMk/>
            <pc:sldMk cId="4152730167" sldId="269"/>
            <ac:spMk id="11" creationId="{6753252F-4873-4F63-801D-CC719279A7D5}"/>
          </ac:spMkLst>
        </pc:spChg>
        <pc:picChg chg="add mod">
          <ac:chgData name="Pascalle Cup" userId="acdf420d-3d1b-463e-9173-44ff0cd1b36a" providerId="ADAL" clId="{B2FC9B8A-AAC5-408F-87C1-EB1BF8D4055F}" dt="2020-02-16T14:39:24.985" v="669" actId="26606"/>
          <ac:picMkLst>
            <pc:docMk/>
            <pc:sldMk cId="4152730167" sldId="269"/>
            <ac:picMk id="3" creationId="{30A908DF-72B9-4DE6-A554-C8AF8931D705}"/>
          </ac:picMkLst>
        </pc:picChg>
      </pc:sldChg>
      <pc:sldChg chg="addSp modSp add mod setBg">
        <pc:chgData name="Pascalle Cup" userId="acdf420d-3d1b-463e-9173-44ff0cd1b36a" providerId="ADAL" clId="{B2FC9B8A-AAC5-408F-87C1-EB1BF8D4055F}" dt="2020-02-16T14:40:52.923" v="680" actId="1076"/>
        <pc:sldMkLst>
          <pc:docMk/>
          <pc:sldMk cId="3041600151" sldId="270"/>
        </pc:sldMkLst>
        <pc:spChg chg="add">
          <ac:chgData name="Pascalle Cup" userId="acdf420d-3d1b-463e-9173-44ff0cd1b36a" providerId="ADAL" clId="{B2FC9B8A-AAC5-408F-87C1-EB1BF8D4055F}" dt="2020-02-16T14:40:35.359" v="674" actId="26606"/>
          <ac:spMkLst>
            <pc:docMk/>
            <pc:sldMk cId="3041600151" sldId="270"/>
            <ac:spMk id="7" creationId="{57845966-6EFC-468A-9CC7-BAB4B95854E7}"/>
          </ac:spMkLst>
        </pc:spChg>
        <pc:spChg chg="add">
          <ac:chgData name="Pascalle Cup" userId="acdf420d-3d1b-463e-9173-44ff0cd1b36a" providerId="ADAL" clId="{B2FC9B8A-AAC5-408F-87C1-EB1BF8D4055F}" dt="2020-02-16T14:40:35.359" v="674" actId="26606"/>
          <ac:spMkLst>
            <pc:docMk/>
            <pc:sldMk cId="3041600151" sldId="270"/>
            <ac:spMk id="11" creationId="{ADAD1991-FFD1-4E94-ABAB-7560D33008E4}"/>
          </ac:spMkLst>
        </pc:spChg>
        <pc:picChg chg="add mod modCrop">
          <ac:chgData name="Pascalle Cup" userId="acdf420d-3d1b-463e-9173-44ff0cd1b36a" providerId="ADAL" clId="{B2FC9B8A-AAC5-408F-87C1-EB1BF8D4055F}" dt="2020-02-16T14:40:52.923" v="680" actId="1076"/>
          <ac:picMkLst>
            <pc:docMk/>
            <pc:sldMk cId="3041600151" sldId="270"/>
            <ac:picMk id="2" creationId="{36DE424A-BD41-4B58-AABA-66BFC2C593F9}"/>
          </ac:picMkLst>
        </pc:picChg>
        <pc:picChg chg="add">
          <ac:chgData name="Pascalle Cup" userId="acdf420d-3d1b-463e-9173-44ff0cd1b36a" providerId="ADAL" clId="{B2FC9B8A-AAC5-408F-87C1-EB1BF8D4055F}" dt="2020-02-16T14:40:35.359" v="674" actId="26606"/>
          <ac:picMkLst>
            <pc:docMk/>
            <pc:sldMk cId="3041600151" sldId="270"/>
            <ac:picMk id="9" creationId="{75554383-98AF-4A47-BB65-705FAAA4BE6A}"/>
          </ac:picMkLst>
        </pc:picChg>
      </pc:sldChg>
      <pc:sldChg chg="addSp delSp modSp add mod setBg">
        <pc:chgData name="Pascalle Cup" userId="acdf420d-3d1b-463e-9173-44ff0cd1b36a" providerId="ADAL" clId="{B2FC9B8A-AAC5-408F-87C1-EB1BF8D4055F}" dt="2020-02-16T14:57:20.483" v="963" actId="1076"/>
        <pc:sldMkLst>
          <pc:docMk/>
          <pc:sldMk cId="2967208363" sldId="271"/>
        </pc:sldMkLst>
        <pc:spChg chg="add mod">
          <ac:chgData name="Pascalle Cup" userId="acdf420d-3d1b-463e-9173-44ff0cd1b36a" providerId="ADAL" clId="{B2FC9B8A-AAC5-408F-87C1-EB1BF8D4055F}" dt="2020-02-16T14:57:20.483" v="963" actId="1076"/>
          <ac:spMkLst>
            <pc:docMk/>
            <pc:sldMk cId="2967208363" sldId="271"/>
            <ac:spMk id="3" creationId="{D74D32B8-3F5F-4787-9F53-FED7B3D28CD5}"/>
          </ac:spMkLst>
        </pc:spChg>
        <pc:spChg chg="add del mod">
          <ac:chgData name="Pascalle Cup" userId="acdf420d-3d1b-463e-9173-44ff0cd1b36a" providerId="ADAL" clId="{B2FC9B8A-AAC5-408F-87C1-EB1BF8D4055F}" dt="2020-02-16T14:44:34.549" v="736" actId="478"/>
          <ac:spMkLst>
            <pc:docMk/>
            <pc:sldMk cId="2967208363" sldId="271"/>
            <ac:spMk id="4" creationId="{5943CAC3-FFEA-44C6-B333-4351AF8384DB}"/>
          </ac:spMkLst>
        </pc:spChg>
        <pc:spChg chg="add del">
          <ac:chgData name="Pascalle Cup" userId="acdf420d-3d1b-463e-9173-44ff0cd1b36a" providerId="ADAL" clId="{B2FC9B8A-AAC5-408F-87C1-EB1BF8D4055F}" dt="2020-02-16T14:42:08.283" v="689" actId="26606"/>
          <ac:spMkLst>
            <pc:docMk/>
            <pc:sldMk cId="2967208363" sldId="271"/>
            <ac:spMk id="7" creationId="{32BC26D8-82FB-445E-AA49-62A77D7C1EE0}"/>
          </ac:spMkLst>
        </pc:spChg>
        <pc:spChg chg="add del">
          <ac:chgData name="Pascalle Cup" userId="acdf420d-3d1b-463e-9173-44ff0cd1b36a" providerId="ADAL" clId="{B2FC9B8A-AAC5-408F-87C1-EB1BF8D4055F}" dt="2020-02-16T14:42:08.283" v="689" actId="26606"/>
          <ac:spMkLst>
            <pc:docMk/>
            <pc:sldMk cId="2967208363" sldId="271"/>
            <ac:spMk id="9" creationId="{CB44330D-EA18-4254-AA95-EB49948539B8}"/>
          </ac:spMkLst>
        </pc:spChg>
        <pc:spChg chg="add">
          <ac:chgData name="Pascalle Cup" userId="acdf420d-3d1b-463e-9173-44ff0cd1b36a" providerId="ADAL" clId="{B2FC9B8A-AAC5-408F-87C1-EB1BF8D4055F}" dt="2020-02-16T14:42:08.283" v="689" actId="26606"/>
          <ac:spMkLst>
            <pc:docMk/>
            <pc:sldMk cId="2967208363" sldId="271"/>
            <ac:spMk id="14" creationId="{B9FF99BD-075F-4761-A995-6FC574BD25EA}"/>
          </ac:spMkLst>
        </pc:spChg>
        <pc:spChg chg="add">
          <ac:chgData name="Pascalle Cup" userId="acdf420d-3d1b-463e-9173-44ff0cd1b36a" providerId="ADAL" clId="{B2FC9B8A-AAC5-408F-87C1-EB1BF8D4055F}" dt="2020-02-16T14:42:08.283" v="689" actId="26606"/>
          <ac:spMkLst>
            <pc:docMk/>
            <pc:sldMk cId="2967208363" sldId="271"/>
            <ac:spMk id="16" creationId="{A7B21A54-9BA3-4EA9-B460-5A829ADD9051}"/>
          </ac:spMkLst>
        </pc:spChg>
        <pc:spChg chg="add">
          <ac:chgData name="Pascalle Cup" userId="acdf420d-3d1b-463e-9173-44ff0cd1b36a" providerId="ADAL" clId="{B2FC9B8A-AAC5-408F-87C1-EB1BF8D4055F}" dt="2020-02-16T14:42:08.283" v="689" actId="26606"/>
          <ac:spMkLst>
            <pc:docMk/>
            <pc:sldMk cId="2967208363" sldId="271"/>
            <ac:spMk id="18" creationId="{6FA8F714-B9D8-488A-8CCA-E9948FF913A9}"/>
          </ac:spMkLst>
        </pc:spChg>
        <pc:picChg chg="add mod">
          <ac:chgData name="Pascalle Cup" userId="acdf420d-3d1b-463e-9173-44ff0cd1b36a" providerId="ADAL" clId="{B2FC9B8A-AAC5-408F-87C1-EB1BF8D4055F}" dt="2020-02-16T14:42:17.267" v="691" actId="1076"/>
          <ac:picMkLst>
            <pc:docMk/>
            <pc:sldMk cId="2967208363" sldId="271"/>
            <ac:picMk id="2" creationId="{552030CE-7A9B-4AE6-8394-CD00F2361273}"/>
          </ac:picMkLst>
        </pc:picChg>
      </pc:sldChg>
      <pc:sldChg chg="addSp delSp modSp add mod ord setBg">
        <pc:chgData name="Pascalle Cup" userId="acdf420d-3d1b-463e-9173-44ff0cd1b36a" providerId="ADAL" clId="{B2FC9B8A-AAC5-408F-87C1-EB1BF8D4055F}" dt="2020-02-16T14:55:46.647" v="891" actId="26606"/>
        <pc:sldMkLst>
          <pc:docMk/>
          <pc:sldMk cId="2852831440" sldId="272"/>
        </pc:sldMkLst>
        <pc:spChg chg="add del mod">
          <ac:chgData name="Pascalle Cup" userId="acdf420d-3d1b-463e-9173-44ff0cd1b36a" providerId="ADAL" clId="{B2FC9B8A-AAC5-408F-87C1-EB1BF8D4055F}" dt="2020-02-16T14:55:08.026" v="878"/>
          <ac:spMkLst>
            <pc:docMk/>
            <pc:sldMk cId="2852831440" sldId="272"/>
            <ac:spMk id="5" creationId="{26AFA4F6-2A85-45EC-9AC7-B3C67FCACD53}"/>
          </ac:spMkLst>
        </pc:spChg>
        <pc:spChg chg="add del">
          <ac:chgData name="Pascalle Cup" userId="acdf420d-3d1b-463e-9173-44ff0cd1b36a" providerId="ADAL" clId="{B2FC9B8A-AAC5-408F-87C1-EB1BF8D4055F}" dt="2020-02-16T14:55:22.774" v="887" actId="26606"/>
          <ac:spMkLst>
            <pc:docMk/>
            <pc:sldMk cId="2852831440" sldId="272"/>
            <ac:spMk id="7" creationId="{53BB5D57-6178-4F62-B472-0312F6D95A85}"/>
          </ac:spMkLst>
        </pc:spChg>
        <pc:spChg chg="add del">
          <ac:chgData name="Pascalle Cup" userId="acdf420d-3d1b-463e-9173-44ff0cd1b36a" providerId="ADAL" clId="{B2FC9B8A-AAC5-408F-87C1-EB1BF8D4055F}" dt="2020-02-16T14:55:22.774" v="887" actId="26606"/>
          <ac:spMkLst>
            <pc:docMk/>
            <pc:sldMk cId="2852831440" sldId="272"/>
            <ac:spMk id="9" creationId="{4C61BD32-7542-4D52-BA5A-3ADE869BF8AC}"/>
          </ac:spMkLst>
        </pc:spChg>
        <pc:spChg chg="add del">
          <ac:chgData name="Pascalle Cup" userId="acdf420d-3d1b-463e-9173-44ff0cd1b36a" providerId="ADAL" clId="{B2FC9B8A-AAC5-408F-87C1-EB1BF8D4055F}" dt="2020-02-16T14:55:20.571" v="882" actId="26606"/>
          <ac:spMkLst>
            <pc:docMk/>
            <pc:sldMk cId="2852831440" sldId="272"/>
            <ac:spMk id="16" creationId="{DB103EB1-B135-4526-B883-33228FC27FF1}"/>
          </ac:spMkLst>
        </pc:spChg>
        <pc:spChg chg="add del">
          <ac:chgData name="Pascalle Cup" userId="acdf420d-3d1b-463e-9173-44ff0cd1b36a" providerId="ADAL" clId="{B2FC9B8A-AAC5-408F-87C1-EB1BF8D4055F}" dt="2020-02-16T14:55:20.571" v="882" actId="26606"/>
          <ac:spMkLst>
            <pc:docMk/>
            <pc:sldMk cId="2852831440" sldId="272"/>
            <ac:spMk id="17" creationId="{A2509F26-B5DC-4BA7-B476-4CB044237A2E}"/>
          </ac:spMkLst>
        </pc:spChg>
        <pc:spChg chg="add del">
          <ac:chgData name="Pascalle Cup" userId="acdf420d-3d1b-463e-9173-44ff0cd1b36a" providerId="ADAL" clId="{B2FC9B8A-AAC5-408F-87C1-EB1BF8D4055F}" dt="2020-02-16T14:55:21.428" v="884" actId="26606"/>
          <ac:spMkLst>
            <pc:docMk/>
            <pc:sldMk cId="2852831440" sldId="272"/>
            <ac:spMk id="19" creationId="{53BB5D57-6178-4F62-B472-0312F6D95A85}"/>
          </ac:spMkLst>
        </pc:spChg>
        <pc:spChg chg="add del">
          <ac:chgData name="Pascalle Cup" userId="acdf420d-3d1b-463e-9173-44ff0cd1b36a" providerId="ADAL" clId="{B2FC9B8A-AAC5-408F-87C1-EB1BF8D4055F}" dt="2020-02-16T14:55:21.428" v="884" actId="26606"/>
          <ac:spMkLst>
            <pc:docMk/>
            <pc:sldMk cId="2852831440" sldId="272"/>
            <ac:spMk id="20" creationId="{4C61BD32-7542-4D52-BA5A-3ADE869BF8AC}"/>
          </ac:spMkLst>
        </pc:spChg>
        <pc:spChg chg="add del">
          <ac:chgData name="Pascalle Cup" userId="acdf420d-3d1b-463e-9173-44ff0cd1b36a" providerId="ADAL" clId="{B2FC9B8A-AAC5-408F-87C1-EB1BF8D4055F}" dt="2020-02-16T14:55:22.758" v="886" actId="26606"/>
          <ac:spMkLst>
            <pc:docMk/>
            <pc:sldMk cId="2852831440" sldId="272"/>
            <ac:spMk id="22" creationId="{A2509F26-B5DC-4BA7-B476-4CB044237A2E}"/>
          </ac:spMkLst>
        </pc:spChg>
        <pc:spChg chg="add del">
          <ac:chgData name="Pascalle Cup" userId="acdf420d-3d1b-463e-9173-44ff0cd1b36a" providerId="ADAL" clId="{B2FC9B8A-AAC5-408F-87C1-EB1BF8D4055F}" dt="2020-02-16T14:55:22.758" v="886" actId="26606"/>
          <ac:spMkLst>
            <pc:docMk/>
            <pc:sldMk cId="2852831440" sldId="272"/>
            <ac:spMk id="23" creationId="{DB103EB1-B135-4526-B883-33228FC27FF1}"/>
          </ac:spMkLst>
        </pc:spChg>
        <pc:spChg chg="add del">
          <ac:chgData name="Pascalle Cup" userId="acdf420d-3d1b-463e-9173-44ff0cd1b36a" providerId="ADAL" clId="{B2FC9B8A-AAC5-408F-87C1-EB1BF8D4055F}" dt="2020-02-16T14:55:26.683" v="889" actId="26606"/>
          <ac:spMkLst>
            <pc:docMk/>
            <pc:sldMk cId="2852831440" sldId="272"/>
            <ac:spMk id="38" creationId="{F39EA87F-0F32-413C-A55A-7D61B03A9F79}"/>
          </ac:spMkLst>
        </pc:spChg>
        <pc:spChg chg="add del">
          <ac:chgData name="Pascalle Cup" userId="acdf420d-3d1b-463e-9173-44ff0cd1b36a" providerId="ADAL" clId="{B2FC9B8A-AAC5-408F-87C1-EB1BF8D4055F}" dt="2020-02-16T14:55:26.683" v="889" actId="26606"/>
          <ac:spMkLst>
            <pc:docMk/>
            <pc:sldMk cId="2852831440" sldId="272"/>
            <ac:spMk id="39" creationId="{7D24FFA8-86DB-4132-A46B-89903769940F}"/>
          </ac:spMkLst>
        </pc:spChg>
        <pc:spChg chg="add mod">
          <ac:chgData name="Pascalle Cup" userId="acdf420d-3d1b-463e-9173-44ff0cd1b36a" providerId="ADAL" clId="{B2FC9B8A-AAC5-408F-87C1-EB1BF8D4055F}" dt="2020-02-16T14:55:46.647" v="891" actId="26606"/>
          <ac:spMkLst>
            <pc:docMk/>
            <pc:sldMk cId="2852831440" sldId="272"/>
            <ac:spMk id="46" creationId="{EF3C084D-7720-4352-968C-981FF12F9413}"/>
          </ac:spMkLst>
        </pc:spChg>
        <pc:spChg chg="add del">
          <ac:chgData name="Pascalle Cup" userId="acdf420d-3d1b-463e-9173-44ff0cd1b36a" providerId="ADAL" clId="{B2FC9B8A-AAC5-408F-87C1-EB1BF8D4055F}" dt="2020-02-16T14:55:46.647" v="891" actId="26606"/>
          <ac:spMkLst>
            <pc:docMk/>
            <pc:sldMk cId="2852831440" sldId="272"/>
            <ac:spMk id="50" creationId="{82A5F716-98EF-42EF-A471-87C6DFDCC799}"/>
          </ac:spMkLst>
        </pc:spChg>
        <pc:spChg chg="add del">
          <ac:chgData name="Pascalle Cup" userId="acdf420d-3d1b-463e-9173-44ff0cd1b36a" providerId="ADAL" clId="{B2FC9B8A-AAC5-408F-87C1-EB1BF8D4055F}" dt="2020-02-16T14:55:46.647" v="891" actId="26606"/>
          <ac:spMkLst>
            <pc:docMk/>
            <pc:sldMk cId="2852831440" sldId="272"/>
            <ac:spMk id="52" creationId="{B87687D8-4EF1-4EF2-BF7E-74BB4A3D1806}"/>
          </ac:spMkLst>
        </pc:spChg>
        <pc:spChg chg="add">
          <ac:chgData name="Pascalle Cup" userId="acdf420d-3d1b-463e-9173-44ff0cd1b36a" providerId="ADAL" clId="{B2FC9B8A-AAC5-408F-87C1-EB1BF8D4055F}" dt="2020-02-16T14:55:46.647" v="891" actId="26606"/>
          <ac:spMkLst>
            <pc:docMk/>
            <pc:sldMk cId="2852831440" sldId="272"/>
            <ac:spMk id="57" creationId="{6753252F-4873-4F63-801D-CC719279A7D5}"/>
          </ac:spMkLst>
        </pc:spChg>
        <pc:spChg chg="add">
          <ac:chgData name="Pascalle Cup" userId="acdf420d-3d1b-463e-9173-44ff0cd1b36a" providerId="ADAL" clId="{B2FC9B8A-AAC5-408F-87C1-EB1BF8D4055F}" dt="2020-02-16T14:55:46.647" v="891" actId="26606"/>
          <ac:spMkLst>
            <pc:docMk/>
            <pc:sldMk cId="2852831440" sldId="272"/>
            <ac:spMk id="59" creationId="{047C8CCB-F95D-4249-92DD-651249D3535A}"/>
          </ac:spMkLst>
        </pc:spChg>
        <pc:grpChg chg="add del">
          <ac:chgData name="Pascalle Cup" userId="acdf420d-3d1b-463e-9173-44ff0cd1b36a" providerId="ADAL" clId="{B2FC9B8A-AAC5-408F-87C1-EB1BF8D4055F}" dt="2020-02-16T14:55:26.683" v="889" actId="26606"/>
          <ac:grpSpMkLst>
            <pc:docMk/>
            <pc:sldMk cId="2852831440" sldId="272"/>
            <ac:grpSpMk id="40" creationId="{18015EE6-BFEE-47EA-ABD8-9A3913720E86}"/>
          </ac:grpSpMkLst>
        </pc:grpChg>
        <pc:picChg chg="add mod ord">
          <ac:chgData name="Pascalle Cup" userId="acdf420d-3d1b-463e-9173-44ff0cd1b36a" providerId="ADAL" clId="{B2FC9B8A-AAC5-408F-87C1-EB1BF8D4055F}" dt="2020-02-16T14:55:46.647" v="891" actId="26606"/>
          <ac:picMkLst>
            <pc:docMk/>
            <pc:sldMk cId="2852831440" sldId="272"/>
            <ac:picMk id="2" creationId="{D9318A2D-3F65-4E53-AF4D-63DC5D6556DC}"/>
          </ac:picMkLst>
        </pc:picChg>
        <pc:picChg chg="add del">
          <ac:chgData name="Pascalle Cup" userId="acdf420d-3d1b-463e-9173-44ff0cd1b36a" providerId="ADAL" clId="{B2FC9B8A-AAC5-408F-87C1-EB1BF8D4055F}" dt="2020-02-16T14:55:19.481" v="880" actId="26606"/>
          <ac:picMkLst>
            <pc:docMk/>
            <pc:sldMk cId="2852831440" sldId="272"/>
            <ac:picMk id="14" creationId="{CB607B98-7700-4DC9-8BE8-A876255F9C52}"/>
          </ac:picMkLst>
        </pc:picChg>
      </pc:sldChg>
      <pc:sldChg chg="addSp delSp add del">
        <pc:chgData name="Pascalle Cup" userId="acdf420d-3d1b-463e-9173-44ff0cd1b36a" providerId="ADAL" clId="{B2FC9B8A-AAC5-408F-87C1-EB1BF8D4055F}" dt="2020-02-16T14:47:03.265" v="772" actId="47"/>
        <pc:sldMkLst>
          <pc:docMk/>
          <pc:sldMk cId="2435103128" sldId="273"/>
        </pc:sldMkLst>
        <pc:spChg chg="add del">
          <ac:chgData name="Pascalle Cup" userId="acdf420d-3d1b-463e-9173-44ff0cd1b36a" providerId="ADAL" clId="{B2FC9B8A-AAC5-408F-87C1-EB1BF8D4055F}" dt="2020-02-16T14:47:01.564" v="771"/>
          <ac:spMkLst>
            <pc:docMk/>
            <pc:sldMk cId="2435103128" sldId="273"/>
            <ac:spMk id="2" creationId="{B22D69B5-FDB0-46EB-B70E-6AFEA1DA2952}"/>
          </ac:spMkLst>
        </pc:spChg>
      </pc:sldChg>
      <pc:sldChg chg="addSp delSp modSp add mod setBg">
        <pc:chgData name="Pascalle Cup" userId="acdf420d-3d1b-463e-9173-44ff0cd1b36a" providerId="ADAL" clId="{B2FC9B8A-AAC5-408F-87C1-EB1BF8D4055F}" dt="2020-02-16T14:48:38.382" v="779" actId="26606"/>
        <pc:sldMkLst>
          <pc:docMk/>
          <pc:sldMk cId="3743854516" sldId="273"/>
        </pc:sldMkLst>
        <pc:spChg chg="del">
          <ac:chgData name="Pascalle Cup" userId="acdf420d-3d1b-463e-9173-44ff0cd1b36a" providerId="ADAL" clId="{B2FC9B8A-AAC5-408F-87C1-EB1BF8D4055F}" dt="2020-02-16T14:47:09.872" v="774"/>
          <ac:spMkLst>
            <pc:docMk/>
            <pc:sldMk cId="3743854516" sldId="273"/>
            <ac:spMk id="2" creationId="{6E9B8E7F-478C-4CE8-B612-F928BF3A6E6C}"/>
          </ac:spMkLst>
        </pc:spChg>
        <pc:spChg chg="del">
          <ac:chgData name="Pascalle Cup" userId="acdf420d-3d1b-463e-9173-44ff0cd1b36a" providerId="ADAL" clId="{B2FC9B8A-AAC5-408F-87C1-EB1BF8D4055F}" dt="2020-02-16T14:48:30.400" v="778" actId="478"/>
          <ac:spMkLst>
            <pc:docMk/>
            <pc:sldMk cId="3743854516" sldId="273"/>
            <ac:spMk id="3" creationId="{39AA09FB-590B-4252-A6B1-79D44D07DD71}"/>
          </ac:spMkLst>
        </pc:spChg>
        <pc:spChg chg="del">
          <ac:chgData name="Pascalle Cup" userId="acdf420d-3d1b-463e-9173-44ff0cd1b36a" providerId="ADAL" clId="{B2FC9B8A-AAC5-408F-87C1-EB1BF8D4055F}" dt="2020-02-16T14:47:52.683" v="775"/>
          <ac:spMkLst>
            <pc:docMk/>
            <pc:sldMk cId="3743854516" sldId="273"/>
            <ac:spMk id="4" creationId="{BC86842B-3D40-404F-B9C6-EFBEE8EF0696}"/>
          </ac:spMkLst>
        </pc:spChg>
        <pc:spChg chg="del">
          <ac:chgData name="Pascalle Cup" userId="acdf420d-3d1b-463e-9173-44ff0cd1b36a" providerId="ADAL" clId="{B2FC9B8A-AAC5-408F-87C1-EB1BF8D4055F}" dt="2020-02-16T14:48:26.709" v="777" actId="478"/>
          <ac:spMkLst>
            <pc:docMk/>
            <pc:sldMk cId="3743854516" sldId="273"/>
            <ac:spMk id="5" creationId="{70440802-3CD8-4D5B-B2D4-4115EDFFFBC5}"/>
          </ac:spMkLst>
        </pc:spChg>
        <pc:spChg chg="del">
          <ac:chgData name="Pascalle Cup" userId="acdf420d-3d1b-463e-9173-44ff0cd1b36a" providerId="ADAL" clId="{B2FC9B8A-AAC5-408F-87C1-EB1BF8D4055F}" dt="2020-02-16T14:48:09.564" v="776"/>
          <ac:spMkLst>
            <pc:docMk/>
            <pc:sldMk cId="3743854516" sldId="273"/>
            <ac:spMk id="6" creationId="{8E2923BF-5A46-468F-814A-76D6B750E798}"/>
          </ac:spMkLst>
        </pc:spChg>
        <pc:spChg chg="add mod">
          <ac:chgData name="Pascalle Cup" userId="acdf420d-3d1b-463e-9173-44ff0cd1b36a" providerId="ADAL" clId="{B2FC9B8A-AAC5-408F-87C1-EB1BF8D4055F}" dt="2020-02-16T14:48:38.382" v="779" actId="26606"/>
          <ac:spMkLst>
            <pc:docMk/>
            <pc:sldMk cId="3743854516" sldId="273"/>
            <ac:spMk id="7" creationId="{A9CE31EE-FDD1-4BA1-B3CE-E35BD5238485}"/>
          </ac:spMkLst>
        </pc:spChg>
        <pc:spChg chg="add">
          <ac:chgData name="Pascalle Cup" userId="acdf420d-3d1b-463e-9173-44ff0cd1b36a" providerId="ADAL" clId="{B2FC9B8A-AAC5-408F-87C1-EB1BF8D4055F}" dt="2020-02-16T14:48:38.382" v="779" actId="26606"/>
          <ac:spMkLst>
            <pc:docMk/>
            <pc:sldMk cId="3743854516" sldId="273"/>
            <ac:spMk id="14" creationId="{823AC064-BC96-4F32-8AE1-B2FD38754823}"/>
          </ac:spMkLst>
        </pc:spChg>
        <pc:picChg chg="add mod">
          <ac:chgData name="Pascalle Cup" userId="acdf420d-3d1b-463e-9173-44ff0cd1b36a" providerId="ADAL" clId="{B2FC9B8A-AAC5-408F-87C1-EB1BF8D4055F}" dt="2020-02-16T14:48:38.382" v="779" actId="26606"/>
          <ac:picMkLst>
            <pc:docMk/>
            <pc:sldMk cId="3743854516" sldId="273"/>
            <ac:picMk id="8" creationId="{2F915B83-B0C3-41F2-AB0F-01F3D22460A5}"/>
          </ac:picMkLst>
        </pc:picChg>
        <pc:picChg chg="add mod ord">
          <ac:chgData name="Pascalle Cup" userId="acdf420d-3d1b-463e-9173-44ff0cd1b36a" providerId="ADAL" clId="{B2FC9B8A-AAC5-408F-87C1-EB1BF8D4055F}" dt="2020-02-16T14:48:38.382" v="779" actId="26606"/>
          <ac:picMkLst>
            <pc:docMk/>
            <pc:sldMk cId="3743854516" sldId="273"/>
            <ac:picMk id="9" creationId="{170160C4-A044-4386-951A-CA1F5D6C7B18}"/>
          </ac:picMkLst>
        </pc:picChg>
        <pc:cxnChg chg="add">
          <ac:chgData name="Pascalle Cup" userId="acdf420d-3d1b-463e-9173-44ff0cd1b36a" providerId="ADAL" clId="{B2FC9B8A-AAC5-408F-87C1-EB1BF8D4055F}" dt="2020-02-16T14:48:38.382" v="779" actId="26606"/>
          <ac:cxnSpMkLst>
            <pc:docMk/>
            <pc:sldMk cId="3743854516" sldId="273"/>
            <ac:cxnSpMk id="16" creationId="{7E7C77BC-7138-40B1-A15B-20F57A494629}"/>
          </ac:cxnSpMkLst>
        </pc:cxnChg>
        <pc:cxnChg chg="add">
          <ac:chgData name="Pascalle Cup" userId="acdf420d-3d1b-463e-9173-44ff0cd1b36a" providerId="ADAL" clId="{B2FC9B8A-AAC5-408F-87C1-EB1BF8D4055F}" dt="2020-02-16T14:48:38.382" v="779" actId="26606"/>
          <ac:cxnSpMkLst>
            <pc:docMk/>
            <pc:sldMk cId="3743854516" sldId="273"/>
            <ac:cxnSpMk id="18" creationId="{DB146403-F3D6-484B-B2ED-97F9565D0370}"/>
          </ac:cxnSpMkLst>
        </pc:cxnChg>
      </pc:sldChg>
      <pc:sldChg chg="addSp delSp modSp add mod setBg setClrOvrMap">
        <pc:chgData name="Pascalle Cup" userId="acdf420d-3d1b-463e-9173-44ff0cd1b36a" providerId="ADAL" clId="{B2FC9B8A-AAC5-408F-87C1-EB1BF8D4055F}" dt="2020-02-16T14:50:36.209" v="868" actId="27614"/>
        <pc:sldMkLst>
          <pc:docMk/>
          <pc:sldMk cId="3459662665" sldId="274"/>
        </pc:sldMkLst>
        <pc:spChg chg="mod">
          <ac:chgData name="Pascalle Cup" userId="acdf420d-3d1b-463e-9173-44ff0cd1b36a" providerId="ADAL" clId="{B2FC9B8A-AAC5-408F-87C1-EB1BF8D4055F}" dt="2020-02-16T14:50:32.997" v="867" actId="26606"/>
          <ac:spMkLst>
            <pc:docMk/>
            <pc:sldMk cId="3459662665" sldId="274"/>
            <ac:spMk id="2" creationId="{530F49B2-B195-4DC9-A058-BE77B905A477}"/>
          </ac:spMkLst>
        </pc:spChg>
        <pc:spChg chg="add del">
          <ac:chgData name="Pascalle Cup" userId="acdf420d-3d1b-463e-9173-44ff0cd1b36a" providerId="ADAL" clId="{B2FC9B8A-AAC5-408F-87C1-EB1BF8D4055F}" dt="2020-02-16T14:50:26.090" v="864" actId="26606"/>
          <ac:spMkLst>
            <pc:docMk/>
            <pc:sldMk cId="3459662665" sldId="274"/>
            <ac:spMk id="8" creationId="{6753252F-4873-4F63-801D-CC719279A7D5}"/>
          </ac:spMkLst>
        </pc:spChg>
        <pc:spChg chg="add del">
          <ac:chgData name="Pascalle Cup" userId="acdf420d-3d1b-463e-9173-44ff0cd1b36a" providerId="ADAL" clId="{B2FC9B8A-AAC5-408F-87C1-EB1BF8D4055F}" dt="2020-02-16T14:50:26.090" v="864" actId="26606"/>
          <ac:spMkLst>
            <pc:docMk/>
            <pc:sldMk cId="3459662665" sldId="274"/>
            <ac:spMk id="10" creationId="{047C8CCB-F95D-4249-92DD-651249D3535A}"/>
          </ac:spMkLst>
        </pc:spChg>
        <pc:spChg chg="add del">
          <ac:chgData name="Pascalle Cup" userId="acdf420d-3d1b-463e-9173-44ff0cd1b36a" providerId="ADAL" clId="{B2FC9B8A-AAC5-408F-87C1-EB1BF8D4055F}" dt="2020-02-16T14:50:32.997" v="866" actId="26606"/>
          <ac:spMkLst>
            <pc:docMk/>
            <pc:sldMk cId="3459662665" sldId="274"/>
            <ac:spMk id="12" creationId="{16C5FA50-8D52-4617-AF91-5C7B1C8352F1}"/>
          </ac:spMkLst>
        </pc:spChg>
        <pc:spChg chg="add del">
          <ac:chgData name="Pascalle Cup" userId="acdf420d-3d1b-463e-9173-44ff0cd1b36a" providerId="ADAL" clId="{B2FC9B8A-AAC5-408F-87C1-EB1BF8D4055F}" dt="2020-02-16T14:50:32.997" v="866" actId="26606"/>
          <ac:spMkLst>
            <pc:docMk/>
            <pc:sldMk cId="3459662665" sldId="274"/>
            <ac:spMk id="13" creationId="{E223798C-12AD-4B0C-A50C-D676347D67CF}"/>
          </ac:spMkLst>
        </pc:spChg>
        <pc:spChg chg="add">
          <ac:chgData name="Pascalle Cup" userId="acdf420d-3d1b-463e-9173-44ff0cd1b36a" providerId="ADAL" clId="{B2FC9B8A-AAC5-408F-87C1-EB1BF8D4055F}" dt="2020-02-16T14:50:32.997" v="867" actId="26606"/>
          <ac:spMkLst>
            <pc:docMk/>
            <pc:sldMk cId="3459662665" sldId="274"/>
            <ac:spMk id="15" creationId="{1DB7C82F-AB7E-4F0C-B829-FA1B9C415180}"/>
          </ac:spMkLst>
        </pc:spChg>
        <pc:picChg chg="add mod">
          <ac:chgData name="Pascalle Cup" userId="acdf420d-3d1b-463e-9173-44ff0cd1b36a" providerId="ADAL" clId="{B2FC9B8A-AAC5-408F-87C1-EB1BF8D4055F}" dt="2020-02-16T14:50:36.209" v="868" actId="27614"/>
          <ac:picMkLst>
            <pc:docMk/>
            <pc:sldMk cId="3459662665" sldId="274"/>
            <ac:picMk id="3" creationId="{5D897FEC-4F05-45DF-8053-076DD12762D6}"/>
          </ac:picMkLst>
        </pc:picChg>
      </pc:sldChg>
      <pc:sldChg chg="addSp delSp modSp add mod setBg">
        <pc:chgData name="Pascalle Cup" userId="acdf420d-3d1b-463e-9173-44ff0cd1b36a" providerId="ADAL" clId="{B2FC9B8A-AAC5-408F-87C1-EB1BF8D4055F}" dt="2020-02-16T15:04:54.709" v="1891" actId="12"/>
        <pc:sldMkLst>
          <pc:docMk/>
          <pc:sldMk cId="3688508580" sldId="275"/>
        </pc:sldMkLst>
        <pc:spChg chg="mod">
          <ac:chgData name="Pascalle Cup" userId="acdf420d-3d1b-463e-9173-44ff0cd1b36a" providerId="ADAL" clId="{B2FC9B8A-AAC5-408F-87C1-EB1BF8D4055F}" dt="2020-02-16T15:01:58.656" v="1457" actId="26606"/>
          <ac:spMkLst>
            <pc:docMk/>
            <pc:sldMk cId="3688508580" sldId="275"/>
            <ac:spMk id="2" creationId="{303E0070-8E86-477E-A713-450517B52817}"/>
          </ac:spMkLst>
        </pc:spChg>
        <pc:spChg chg="del">
          <ac:chgData name="Pascalle Cup" userId="acdf420d-3d1b-463e-9173-44ff0cd1b36a" providerId="ADAL" clId="{B2FC9B8A-AAC5-408F-87C1-EB1BF8D4055F}" dt="2020-02-16T15:01:58.656" v="1457" actId="26606"/>
          <ac:spMkLst>
            <pc:docMk/>
            <pc:sldMk cId="3688508580" sldId="275"/>
            <ac:spMk id="3" creationId="{05BDBCD8-5B90-498F-81F6-A7CDD4782A13}"/>
          </ac:spMkLst>
        </pc:spChg>
        <pc:spChg chg="mod ord">
          <ac:chgData name="Pascalle Cup" userId="acdf420d-3d1b-463e-9173-44ff0cd1b36a" providerId="ADAL" clId="{B2FC9B8A-AAC5-408F-87C1-EB1BF8D4055F}" dt="2020-02-16T15:04:54.709" v="1891" actId="12"/>
          <ac:spMkLst>
            <pc:docMk/>
            <pc:sldMk cId="3688508580" sldId="275"/>
            <ac:spMk id="4" creationId="{74BCCC00-50C3-429C-83E0-81B716E15492}"/>
          </ac:spMkLst>
        </pc:spChg>
        <pc:spChg chg="add">
          <ac:chgData name="Pascalle Cup" userId="acdf420d-3d1b-463e-9173-44ff0cd1b36a" providerId="ADAL" clId="{B2FC9B8A-AAC5-408F-87C1-EB1BF8D4055F}" dt="2020-02-16T15:01:58.656" v="1457" actId="26606"/>
          <ac:spMkLst>
            <pc:docMk/>
            <pc:sldMk cId="3688508580" sldId="275"/>
            <ac:spMk id="71" creationId="{73C994B4-9721-4148-9EEC-6793CECDE8DD}"/>
          </ac:spMkLst>
        </pc:spChg>
        <pc:spChg chg="add">
          <ac:chgData name="Pascalle Cup" userId="acdf420d-3d1b-463e-9173-44ff0cd1b36a" providerId="ADAL" clId="{B2FC9B8A-AAC5-408F-87C1-EB1BF8D4055F}" dt="2020-02-16T15:01:58.656" v="1457" actId="26606"/>
          <ac:spMkLst>
            <pc:docMk/>
            <pc:sldMk cId="3688508580" sldId="275"/>
            <ac:spMk id="73" creationId="{F9D95E49-763A-4886-B038-82F734740554}"/>
          </ac:spMkLst>
        </pc:spChg>
        <pc:spChg chg="add">
          <ac:chgData name="Pascalle Cup" userId="acdf420d-3d1b-463e-9173-44ff0cd1b36a" providerId="ADAL" clId="{B2FC9B8A-AAC5-408F-87C1-EB1BF8D4055F}" dt="2020-02-16T15:01:58.656" v="1457" actId="26606"/>
          <ac:spMkLst>
            <pc:docMk/>
            <pc:sldMk cId="3688508580" sldId="275"/>
            <ac:spMk id="75" creationId="{99B60357-232D-4489-8786-BF4E4F74BA76}"/>
          </ac:spMkLst>
        </pc:spChg>
        <pc:spChg chg="add">
          <ac:chgData name="Pascalle Cup" userId="acdf420d-3d1b-463e-9173-44ff0cd1b36a" providerId="ADAL" clId="{B2FC9B8A-AAC5-408F-87C1-EB1BF8D4055F}" dt="2020-02-16T15:01:58.656" v="1457" actId="26606"/>
          <ac:spMkLst>
            <pc:docMk/>
            <pc:sldMk cId="3688508580" sldId="275"/>
            <ac:spMk id="77" creationId="{28928A89-D0B3-42AC-80FB-CA7D445693CB}"/>
          </ac:spMkLst>
        </pc:spChg>
        <pc:picChg chg="add mod">
          <ac:chgData name="Pascalle Cup" userId="acdf420d-3d1b-463e-9173-44ff0cd1b36a" providerId="ADAL" clId="{B2FC9B8A-AAC5-408F-87C1-EB1BF8D4055F}" dt="2020-02-16T15:01:58.656" v="1457" actId="26606"/>
          <ac:picMkLst>
            <pc:docMk/>
            <pc:sldMk cId="3688508580" sldId="275"/>
            <ac:picMk id="2050" creationId="{E7020EDA-4633-413C-9244-9889FCFB2990}"/>
          </ac:picMkLst>
        </pc:picChg>
        <pc:cxnChg chg="add">
          <ac:chgData name="Pascalle Cup" userId="acdf420d-3d1b-463e-9173-44ff0cd1b36a" providerId="ADAL" clId="{B2FC9B8A-AAC5-408F-87C1-EB1BF8D4055F}" dt="2020-02-16T15:01:58.656" v="1457" actId="26606"/>
          <ac:cxnSpMkLst>
            <pc:docMk/>
            <pc:sldMk cId="3688508580" sldId="275"/>
            <ac:cxnSpMk id="79" creationId="{F085D7B9-E066-4923-8CB7-294BF306296A}"/>
          </ac:cxnSpMkLst>
        </pc:cxnChg>
        <pc:cxnChg chg="add">
          <ac:chgData name="Pascalle Cup" userId="acdf420d-3d1b-463e-9173-44ff0cd1b36a" providerId="ADAL" clId="{B2FC9B8A-AAC5-408F-87C1-EB1BF8D4055F}" dt="2020-02-16T15:01:58.656" v="1457" actId="26606"/>
          <ac:cxnSpMkLst>
            <pc:docMk/>
            <pc:sldMk cId="3688508580" sldId="275"/>
            <ac:cxnSpMk id="81" creationId="{25443840-A796-4C43-8DC1-1B738EFEC522}"/>
          </ac:cxnSpMkLst>
        </pc:cxnChg>
      </pc:sldChg>
      <pc:sldChg chg="modSp add ord">
        <pc:chgData name="Pascalle Cup" userId="acdf420d-3d1b-463e-9173-44ff0cd1b36a" providerId="ADAL" clId="{B2FC9B8A-AAC5-408F-87C1-EB1BF8D4055F}" dt="2020-02-16T15:05:36.569" v="1936" actId="6549"/>
        <pc:sldMkLst>
          <pc:docMk/>
          <pc:sldMk cId="3730862637" sldId="276"/>
        </pc:sldMkLst>
        <pc:spChg chg="mod">
          <ac:chgData name="Pascalle Cup" userId="acdf420d-3d1b-463e-9173-44ff0cd1b36a" providerId="ADAL" clId="{B2FC9B8A-AAC5-408F-87C1-EB1BF8D4055F}" dt="2020-02-16T15:02:59.284" v="1494" actId="6549"/>
          <ac:spMkLst>
            <pc:docMk/>
            <pc:sldMk cId="3730862637" sldId="276"/>
            <ac:spMk id="2" creationId="{303E0070-8E86-477E-A713-450517B52817}"/>
          </ac:spMkLst>
        </pc:spChg>
        <pc:spChg chg="mod">
          <ac:chgData name="Pascalle Cup" userId="acdf420d-3d1b-463e-9173-44ff0cd1b36a" providerId="ADAL" clId="{B2FC9B8A-AAC5-408F-87C1-EB1BF8D4055F}" dt="2020-02-16T15:05:36.569" v="1936" actId="6549"/>
          <ac:spMkLst>
            <pc:docMk/>
            <pc:sldMk cId="3730862637" sldId="276"/>
            <ac:spMk id="4" creationId="{74BCCC00-50C3-429C-83E0-81B716E15492}"/>
          </ac:spMkLst>
        </pc:spChg>
      </pc:sldChg>
      <pc:sldChg chg="modSp add ord">
        <pc:chgData name="Pascalle Cup" userId="acdf420d-3d1b-463e-9173-44ff0cd1b36a" providerId="ADAL" clId="{B2FC9B8A-AAC5-408F-87C1-EB1BF8D4055F}" dt="2020-02-16T15:21:49.108" v="2522" actId="6549"/>
        <pc:sldMkLst>
          <pc:docMk/>
          <pc:sldMk cId="3815805812" sldId="277"/>
        </pc:sldMkLst>
        <pc:spChg chg="mod">
          <ac:chgData name="Pascalle Cup" userId="acdf420d-3d1b-463e-9173-44ff0cd1b36a" providerId="ADAL" clId="{B2FC9B8A-AAC5-408F-87C1-EB1BF8D4055F}" dt="2020-02-16T15:06:11.138" v="1941" actId="6549"/>
          <ac:spMkLst>
            <pc:docMk/>
            <pc:sldMk cId="3815805812" sldId="277"/>
            <ac:spMk id="2" creationId="{303E0070-8E86-477E-A713-450517B52817}"/>
          </ac:spMkLst>
        </pc:spChg>
        <pc:spChg chg="mod">
          <ac:chgData name="Pascalle Cup" userId="acdf420d-3d1b-463e-9173-44ff0cd1b36a" providerId="ADAL" clId="{B2FC9B8A-AAC5-408F-87C1-EB1BF8D4055F}" dt="2020-02-16T15:21:49.108" v="2522" actId="6549"/>
          <ac:spMkLst>
            <pc:docMk/>
            <pc:sldMk cId="3815805812" sldId="277"/>
            <ac:spMk id="4" creationId="{74BCCC00-50C3-429C-83E0-81B716E15492}"/>
          </ac:spMkLst>
        </pc:spChg>
      </pc:sldChg>
      <pc:sldChg chg="modSp add ord">
        <pc:chgData name="Pascalle Cup" userId="acdf420d-3d1b-463e-9173-44ff0cd1b36a" providerId="ADAL" clId="{B2FC9B8A-AAC5-408F-87C1-EB1BF8D4055F}" dt="2020-02-16T15:20:42.502" v="2502" actId="20577"/>
        <pc:sldMkLst>
          <pc:docMk/>
          <pc:sldMk cId="1576548606" sldId="278"/>
        </pc:sldMkLst>
        <pc:spChg chg="mod">
          <ac:chgData name="Pascalle Cup" userId="acdf420d-3d1b-463e-9173-44ff0cd1b36a" providerId="ADAL" clId="{B2FC9B8A-AAC5-408F-87C1-EB1BF8D4055F}" dt="2020-02-16T15:08:54.929" v="2394" actId="20577"/>
          <ac:spMkLst>
            <pc:docMk/>
            <pc:sldMk cId="1576548606" sldId="278"/>
            <ac:spMk id="2" creationId="{303E0070-8E86-477E-A713-450517B52817}"/>
          </ac:spMkLst>
        </pc:spChg>
        <pc:spChg chg="mod">
          <ac:chgData name="Pascalle Cup" userId="acdf420d-3d1b-463e-9173-44ff0cd1b36a" providerId="ADAL" clId="{B2FC9B8A-AAC5-408F-87C1-EB1BF8D4055F}" dt="2020-02-16T15:20:42.502" v="2502" actId="20577"/>
          <ac:spMkLst>
            <pc:docMk/>
            <pc:sldMk cId="1576548606" sldId="278"/>
            <ac:spMk id="4" creationId="{74BCCC00-50C3-429C-83E0-81B716E15492}"/>
          </ac:spMkLst>
        </pc:spChg>
      </pc:sldChg>
      <pc:sldChg chg="add del">
        <pc:chgData name="Pascalle Cup" userId="acdf420d-3d1b-463e-9173-44ff0cd1b36a" providerId="ADAL" clId="{B2FC9B8A-AAC5-408F-87C1-EB1BF8D4055F}" dt="2020-02-16T15:22:06.669" v="2524"/>
        <pc:sldMkLst>
          <pc:docMk/>
          <pc:sldMk cId="2365180002" sldId="279"/>
        </pc:sldMkLst>
      </pc:sldChg>
      <pc:sldChg chg="addSp modSp add mod setBg">
        <pc:chgData name="Pascalle Cup" userId="acdf420d-3d1b-463e-9173-44ff0cd1b36a" providerId="ADAL" clId="{B2FC9B8A-AAC5-408F-87C1-EB1BF8D4055F}" dt="2020-02-16T15:22:58.542" v="2604" actId="26606"/>
        <pc:sldMkLst>
          <pc:docMk/>
          <pc:sldMk cId="3642866962" sldId="279"/>
        </pc:sldMkLst>
        <pc:spChg chg="mod">
          <ac:chgData name="Pascalle Cup" userId="acdf420d-3d1b-463e-9173-44ff0cd1b36a" providerId="ADAL" clId="{B2FC9B8A-AAC5-408F-87C1-EB1BF8D4055F}" dt="2020-02-16T15:22:58.542" v="2604" actId="26606"/>
          <ac:spMkLst>
            <pc:docMk/>
            <pc:sldMk cId="3642866962" sldId="279"/>
            <ac:spMk id="2" creationId="{5B6AE412-CAA3-4A1C-9281-431AEF13B920}"/>
          </ac:spMkLst>
        </pc:spChg>
        <pc:spChg chg="mod">
          <ac:chgData name="Pascalle Cup" userId="acdf420d-3d1b-463e-9173-44ff0cd1b36a" providerId="ADAL" clId="{B2FC9B8A-AAC5-408F-87C1-EB1BF8D4055F}" dt="2020-02-16T15:22:58.542" v="2604" actId="26606"/>
          <ac:spMkLst>
            <pc:docMk/>
            <pc:sldMk cId="3642866962" sldId="279"/>
            <ac:spMk id="3" creationId="{A32CF71B-BA3C-46F2-9C93-CCE50D333D12}"/>
          </ac:spMkLst>
        </pc:spChg>
        <pc:spChg chg="add">
          <ac:chgData name="Pascalle Cup" userId="acdf420d-3d1b-463e-9173-44ff0cd1b36a" providerId="ADAL" clId="{B2FC9B8A-AAC5-408F-87C1-EB1BF8D4055F}" dt="2020-02-16T15:22:58.542" v="2604" actId="26606"/>
          <ac:spMkLst>
            <pc:docMk/>
            <pc:sldMk cId="3642866962" sldId="279"/>
            <ac:spMk id="10" creationId="{60673911-1A14-47AE-B9FC-3B697AAE340B}"/>
          </ac:spMkLst>
        </pc:spChg>
        <pc:picChg chg="add mod">
          <ac:chgData name="Pascalle Cup" userId="acdf420d-3d1b-463e-9173-44ff0cd1b36a" providerId="ADAL" clId="{B2FC9B8A-AAC5-408F-87C1-EB1BF8D4055F}" dt="2020-02-16T15:22:58.542" v="2604" actId="26606"/>
          <ac:picMkLst>
            <pc:docMk/>
            <pc:sldMk cId="3642866962" sldId="279"/>
            <ac:picMk id="5" creationId="{C70A5578-990B-4379-9CA5-3C87394A3E93}"/>
          </ac:picMkLst>
        </pc:picChg>
        <pc:cxnChg chg="add">
          <ac:chgData name="Pascalle Cup" userId="acdf420d-3d1b-463e-9173-44ff0cd1b36a" providerId="ADAL" clId="{B2FC9B8A-AAC5-408F-87C1-EB1BF8D4055F}" dt="2020-02-16T15:22:58.542" v="2604" actId="26606"/>
          <ac:cxnSpMkLst>
            <pc:docMk/>
            <pc:sldMk cId="3642866962" sldId="279"/>
            <ac:cxnSpMk id="12" creationId="{9392F240-FCCC-4D1B-89FD-0485B2F8F41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F81C6-1DCA-49EB-829F-69B078A5EC3F}" type="datetimeFigureOut">
              <a:rPr lang="nl-NL" smtClean="0"/>
              <a:t>16-2-2020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E126B-3D44-4A29-AB63-B731D399C5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24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893475-6581-43D7-8692-A8D16BF0F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72392B0-2FD5-4877-9A7C-B3E472E7F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60896D-E754-4EC1-B55D-328BB29E6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5CF4-FED3-4F06-A1DA-77B6877D7045}" type="datetimeFigureOut">
              <a:rPr lang="nl-NL" smtClean="0"/>
              <a:t>16-2-2020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ACF477-1538-4F2C-9FCE-F0F8A351C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C82AD9-E2AD-459B-BA8C-141325B44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197DD-E037-49A3-8994-81BE13178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070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F677E-8237-42C4-9C17-B56976963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0DDAF60-A42C-4A11-AB38-0E75EA9EB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455CF5-F322-411C-B172-A7A2E0EFD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5CF4-FED3-4F06-A1DA-77B6877D7045}" type="datetimeFigureOut">
              <a:rPr lang="nl-NL" smtClean="0"/>
              <a:t>16-2-2020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40D0CD-707E-43A3-AC33-08672AE68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EBE8C3-AEB5-48E6-9AE5-EA146BCB4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197DD-E037-49A3-8994-81BE13178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874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B203DF9-C0AF-45FD-A02C-78B182A953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C66D02B-A711-4DB3-9252-22302B51C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191DBB-52C3-4A08-A87D-EBD0E0891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5CF4-FED3-4F06-A1DA-77B6877D7045}" type="datetimeFigureOut">
              <a:rPr lang="nl-NL" smtClean="0"/>
              <a:t>16-2-2020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A20E72-3260-4EFD-AD69-811A71405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D0E38A-161D-4BFA-9ABE-43D7218C0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197DD-E037-49A3-8994-81BE13178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144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C34E8-F645-40CF-BB11-BE484ADF4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69B0F3-5AB7-432F-B9A6-8727F5BF3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E73078-A312-4C0F-9BB4-C8ECADC54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5CF4-FED3-4F06-A1DA-77B6877D7045}" type="datetimeFigureOut">
              <a:rPr lang="nl-NL" smtClean="0"/>
              <a:t>16-2-2020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50A59A-F6CB-4F53-A2DF-F61F4A6FE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1EB607-3FCA-4D8D-98A0-2636631A9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197DD-E037-49A3-8994-81BE13178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39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8F965B-8197-471A-8C10-17E670D80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E8C471A-67DC-4738-8E89-D0B2635AA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F2B6CC-7776-4C8D-982B-0428ADB9D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5CF4-FED3-4F06-A1DA-77B6877D7045}" type="datetimeFigureOut">
              <a:rPr lang="nl-NL" smtClean="0"/>
              <a:t>16-2-2020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62EF4E-7596-45D0-82A3-C96B2A235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3F131F-1B65-4FDE-B1BC-662957194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197DD-E037-49A3-8994-81BE13178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524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5BF659-28D2-476D-AF54-302C8DF68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F6E32B-9A44-4F2C-AD85-2CF6388EE5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7EEAE15-8EE9-4E06-B513-D5F27B183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A3C53B7-07D9-4C3C-9C54-632272C5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5CF4-FED3-4F06-A1DA-77B6877D7045}" type="datetimeFigureOut">
              <a:rPr lang="nl-NL" smtClean="0"/>
              <a:t>16-2-2020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8E5ADB-C5DC-4ECB-8F61-E8C8ABB1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2216E87-458C-4012-BAFE-3DF80774E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197DD-E037-49A3-8994-81BE13178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607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08F374-7A55-44D8-AF1F-25B772F4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5A5007-6D2B-4C19-B913-A46F2F81F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8DF643A-CFAC-45A7-82D4-8D59553C2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67BF739-5004-43EA-994C-2AD47C0D55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9DFD805-74F3-4F59-90D6-B05FB61D52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829E2B9-2659-4640-877F-BCAC78896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5CF4-FED3-4F06-A1DA-77B6877D7045}" type="datetimeFigureOut">
              <a:rPr lang="nl-NL" smtClean="0"/>
              <a:t>16-2-2020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82A6406-DA20-463F-9869-3F7161EF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E93B0C1-9621-40D2-BB43-58FD0BE0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197DD-E037-49A3-8994-81BE13178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2200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1A4698-83DD-4DC1-92E2-812CA54CB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92DC6DD-2845-4F9C-A985-3B95321E1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5CF4-FED3-4F06-A1DA-77B6877D7045}" type="datetimeFigureOut">
              <a:rPr lang="nl-NL" smtClean="0"/>
              <a:t>16-2-2020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26F8B1E-0B00-440C-9E8F-8957A17D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667071-CE75-43B8-BDA9-69CE43AE7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197DD-E037-49A3-8994-81BE13178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562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A12DAF7-B8FE-4A43-A618-F8659C2A7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5CF4-FED3-4F06-A1DA-77B6877D7045}" type="datetimeFigureOut">
              <a:rPr lang="nl-NL" smtClean="0"/>
              <a:t>16-2-2020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F83C7C9-703B-4253-9F99-89D22BD30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8D5D6E8-1B15-4499-B2D7-9BC95F3C9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197DD-E037-49A3-8994-81BE13178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948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FFE44-A5AA-42C7-B98F-29D07F2F6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8D0F06-84A6-4691-9705-64C62768A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BCFEECD-782B-407C-AAA5-E4222C20C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D8577EC-7AAE-4530-9B4B-409D54D4C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5CF4-FED3-4F06-A1DA-77B6877D7045}" type="datetimeFigureOut">
              <a:rPr lang="nl-NL" smtClean="0"/>
              <a:t>16-2-2020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D7E4768-737D-41C6-99CE-68F4792AC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ED9C6FE-6FAE-4BAA-BF02-7843491B4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197DD-E037-49A3-8994-81BE13178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543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35BC2A-3E80-4BA6-BAFA-6532F5F20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66BC737-6758-410D-8598-EEBD7629B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96E4967-86C0-4982-A899-DB4EDE281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2D15C7B-8556-4586-A6A3-2A1CE4C8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5CF4-FED3-4F06-A1DA-77B6877D7045}" type="datetimeFigureOut">
              <a:rPr lang="nl-NL" smtClean="0"/>
              <a:t>16-2-2020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0CE71ED-1528-45C8-9081-8F09945C4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F8EF812-FD85-4FC3-9DC8-4F407137C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197DD-E037-49A3-8994-81BE13178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94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2FEEF72-4FDB-4680-8AF7-CD426AC1D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34688EF-A796-43F3-AE89-D7C3514D6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D7928B-919A-41E8-BE06-6162C9CD3C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B5CF4-FED3-4F06-A1DA-77B6877D7045}" type="datetimeFigureOut">
              <a:rPr lang="nl-NL" smtClean="0"/>
              <a:t>16-2-2020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A3AD83-ABFD-4832-BF91-5C6084573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95151B-E466-4C24-B4D1-E93057F45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197DD-E037-49A3-8994-81BE13178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169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41AB4B9-40B9-4FE9-AFAE-654D6CFD5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Stad en Wijk lj2 p3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CCE44FE-6353-4889-B089-20DF6DE44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rgbClr val="FFFFFF"/>
                </a:solidFill>
              </a:rPr>
              <a:t>Les 3: community building, informeren en betrekken van bewoners &amp; communicatie. </a:t>
            </a:r>
          </a:p>
        </p:txBody>
      </p:sp>
    </p:spTree>
    <p:extLst>
      <p:ext uri="{BB962C8B-B14F-4D97-AF65-F5344CB8AC3E}">
        <p14:creationId xmlns:p14="http://schemas.microsoft.com/office/powerpoint/2010/main" val="1085440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9B60357-232D-4489-8786-BF4E4F74B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471569" cy="227492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8928A89-D0B3-42AC-80FB-CA7D44569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2706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3E0070-8E86-477E-A713-450517B5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44" y="2774907"/>
            <a:ext cx="5294293" cy="32635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 err="1"/>
              <a:t>Opdracht</a:t>
            </a:r>
            <a:r>
              <a:rPr lang="en-US" sz="4800" dirty="0"/>
              <a:t> 1</a:t>
            </a:r>
          </a:p>
        </p:txBody>
      </p:sp>
      <p:pic>
        <p:nvPicPr>
          <p:cNvPr id="2050" name="Picture 2" descr="Image result for wijkbewoners">
            <a:extLst>
              <a:ext uri="{FF2B5EF4-FFF2-40B4-BE49-F238E27FC236}">
                <a16:creationId xmlns:a16="http://schemas.microsoft.com/office/drawing/2014/main" id="{E7020EDA-4633-413C-9244-9889FCFB2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5" r="11955" b="1"/>
          <a:stretch/>
        </p:blipFill>
        <p:spPr bwMode="auto">
          <a:xfrm>
            <a:off x="471576" y="10"/>
            <a:ext cx="10894411" cy="227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4BCCC00-50C3-429C-83E0-81B716E15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3984" y="2823718"/>
            <a:ext cx="4956417" cy="3168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800" dirty="0"/>
              <a:t>Op </a:t>
            </a:r>
            <a:r>
              <a:rPr lang="en-US" sz="1800" dirty="0" err="1"/>
              <a:t>welke</a:t>
            </a:r>
            <a:r>
              <a:rPr lang="en-US" sz="1800" dirty="0"/>
              <a:t> </a:t>
            </a:r>
            <a:r>
              <a:rPr lang="en-US" sz="1800" dirty="0" err="1"/>
              <a:t>manier</a:t>
            </a:r>
            <a:r>
              <a:rPr lang="en-US" sz="1800" dirty="0"/>
              <a:t> </a:t>
            </a:r>
            <a:r>
              <a:rPr lang="en-US" sz="1800" dirty="0" err="1"/>
              <a:t>heb</a:t>
            </a:r>
            <a:r>
              <a:rPr lang="en-US" sz="1800" dirty="0"/>
              <a:t> je in je IBS met </a:t>
            </a:r>
            <a:r>
              <a:rPr lang="en-US" sz="1800" dirty="0" err="1"/>
              <a:t>wijkbewoners</a:t>
            </a:r>
            <a:r>
              <a:rPr lang="en-US" sz="1800" dirty="0"/>
              <a:t>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maken</a:t>
            </a:r>
            <a:r>
              <a:rPr lang="en-US" sz="1800" dirty="0"/>
              <a:t>?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2. Op </a:t>
            </a:r>
            <a:r>
              <a:rPr lang="en-US" sz="1800" dirty="0" err="1"/>
              <a:t>welke</a:t>
            </a:r>
            <a:r>
              <a:rPr lang="en-US" sz="1800" dirty="0"/>
              <a:t> </a:t>
            </a:r>
            <a:r>
              <a:rPr lang="en-US" sz="1800" dirty="0" err="1"/>
              <a:t>trede</a:t>
            </a:r>
            <a:r>
              <a:rPr lang="en-US" sz="1800" dirty="0"/>
              <a:t> </a:t>
            </a:r>
            <a:r>
              <a:rPr lang="en-US" sz="1800" dirty="0" err="1"/>
              <a:t>wil</a:t>
            </a:r>
            <a:r>
              <a:rPr lang="en-US" sz="1800" dirty="0"/>
              <a:t> je hen </a:t>
            </a:r>
            <a:r>
              <a:rPr lang="en-US" sz="1800" dirty="0" err="1"/>
              <a:t>betrekken</a:t>
            </a:r>
            <a:r>
              <a:rPr lang="en-US" sz="1800" dirty="0"/>
              <a:t>?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3.  </a:t>
            </a:r>
            <a:r>
              <a:rPr lang="en-US" sz="1800" dirty="0" err="1"/>
              <a:t>Zijn</a:t>
            </a:r>
            <a:r>
              <a:rPr lang="en-US" sz="1800" dirty="0"/>
              <a:t> </a:t>
            </a:r>
            <a:r>
              <a:rPr lang="en-US" sz="1800" dirty="0" err="1"/>
              <a:t>er</a:t>
            </a:r>
            <a:r>
              <a:rPr lang="en-US" sz="1800" dirty="0"/>
              <a:t> </a:t>
            </a:r>
            <a:r>
              <a:rPr lang="en-US" sz="1800" dirty="0" err="1"/>
              <a:t>anderen</a:t>
            </a:r>
            <a:r>
              <a:rPr lang="en-US" sz="1800" dirty="0"/>
              <a:t> die je </a:t>
            </a:r>
            <a:r>
              <a:rPr lang="en-US" sz="1800" dirty="0" err="1"/>
              <a:t>misschien</a:t>
            </a:r>
            <a:r>
              <a:rPr lang="en-US" sz="1800" dirty="0"/>
              <a:t> </a:t>
            </a:r>
            <a:r>
              <a:rPr lang="en-US" sz="1800" dirty="0" err="1"/>
              <a:t>ook</a:t>
            </a:r>
            <a:r>
              <a:rPr lang="en-US" sz="1800" dirty="0"/>
              <a:t> </a:t>
            </a:r>
            <a:r>
              <a:rPr lang="en-US" sz="1800" dirty="0" err="1"/>
              <a:t>kan</a:t>
            </a:r>
            <a:r>
              <a:rPr lang="en-US" sz="1800" dirty="0"/>
              <a:t> of </a:t>
            </a:r>
            <a:r>
              <a:rPr lang="en-US" sz="1800" dirty="0" err="1"/>
              <a:t>moet</a:t>
            </a:r>
            <a:r>
              <a:rPr lang="en-US" sz="1800" dirty="0"/>
              <a:t> </a:t>
            </a:r>
            <a:r>
              <a:rPr lang="en-US" sz="1800" dirty="0" err="1"/>
              <a:t>betrekken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op </a:t>
            </a:r>
            <a:r>
              <a:rPr lang="en-US" sz="1800" dirty="0" err="1"/>
              <a:t>welke</a:t>
            </a:r>
            <a:r>
              <a:rPr lang="en-US" sz="1800" dirty="0"/>
              <a:t> </a:t>
            </a:r>
            <a:r>
              <a:rPr lang="en-US" sz="1800" dirty="0" err="1"/>
              <a:t>trede</a:t>
            </a:r>
            <a:r>
              <a:rPr lang="en-US" sz="1800" dirty="0"/>
              <a:t> dan? 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508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B3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CA31C20F-C3A5-4AAD-88CF-4E47C334F796}"/>
              </a:ext>
            </a:extLst>
          </p:cNvPr>
          <p:cNvSpPr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1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Betrek inwoners op een manier die bij hen past!</a:t>
            </a:r>
            <a:endParaRPr lang="en-US" sz="1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 van Citizens: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" name="Afbeelding 3" descr="Betrokkenheidsprofielen participatie inwoners gemeente">
            <a:extLst>
              <a:ext uri="{FF2B5EF4-FFF2-40B4-BE49-F238E27FC236}">
                <a16:creationId xmlns:a16="http://schemas.microsoft.com/office/drawing/2014/main" id="{21E26662-8ED4-4148-834D-FC4EE7D5CEB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7920" y="812800"/>
            <a:ext cx="8381999" cy="5553635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kstballon: rechthoek 9">
            <a:extLst>
              <a:ext uri="{FF2B5EF4-FFF2-40B4-BE49-F238E27FC236}">
                <a16:creationId xmlns:a16="http://schemas.microsoft.com/office/drawing/2014/main" id="{B5A2D324-3F5F-4E45-A88D-D921B0E2A0D0}"/>
              </a:ext>
            </a:extLst>
          </p:cNvPr>
          <p:cNvSpPr/>
          <p:nvPr/>
        </p:nvSpPr>
        <p:spPr>
          <a:xfrm rot="20491941">
            <a:off x="490477" y="571712"/>
            <a:ext cx="2105025" cy="1200150"/>
          </a:xfrm>
          <a:prstGeom prst="wedgeRectCallout">
            <a:avLst>
              <a:gd name="adj1" fmla="val -9007"/>
              <a:gd name="adj2" fmla="val 126478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latin typeface="Bradley Hand ITC" panose="03070402050302030203" pitchFamily="66" charset="0"/>
              </a:rPr>
              <a:t>Wie wil je bereiken?</a:t>
            </a:r>
          </a:p>
        </p:txBody>
      </p:sp>
    </p:spTree>
    <p:extLst>
      <p:ext uri="{BB962C8B-B14F-4D97-AF65-F5344CB8AC3E}">
        <p14:creationId xmlns:p14="http://schemas.microsoft.com/office/powerpoint/2010/main" val="2798134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F3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6DE424A-BD41-4B58-AABA-66BFC2C593F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0"/>
          <a:stretch/>
        </p:blipFill>
        <p:spPr bwMode="auto">
          <a:xfrm>
            <a:off x="3375971" y="944880"/>
            <a:ext cx="5440058" cy="5285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1600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9B60357-232D-4489-8786-BF4E4F74B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471569" cy="227492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8928A89-D0B3-42AC-80FB-CA7D44569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2706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3E0070-8E86-477E-A713-450517B5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44" y="2774907"/>
            <a:ext cx="5294293" cy="32635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 err="1"/>
              <a:t>Opdracht</a:t>
            </a:r>
            <a:r>
              <a:rPr lang="en-US" sz="4800" dirty="0"/>
              <a:t> 2</a:t>
            </a:r>
          </a:p>
        </p:txBody>
      </p:sp>
      <p:pic>
        <p:nvPicPr>
          <p:cNvPr id="2050" name="Picture 2" descr="Image result for wijkbewoners">
            <a:extLst>
              <a:ext uri="{FF2B5EF4-FFF2-40B4-BE49-F238E27FC236}">
                <a16:creationId xmlns:a16="http://schemas.microsoft.com/office/drawing/2014/main" id="{E7020EDA-4633-413C-9244-9889FCFB2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5" r="11955" b="1"/>
          <a:stretch/>
        </p:blipFill>
        <p:spPr bwMode="auto">
          <a:xfrm>
            <a:off x="471576" y="10"/>
            <a:ext cx="10894411" cy="227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4BCCC00-50C3-429C-83E0-81B716E15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3984" y="2823718"/>
            <a:ext cx="4956417" cy="3168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800" dirty="0"/>
              <a:t>Hoe </a:t>
            </a:r>
            <a:r>
              <a:rPr lang="en-US" sz="1800" dirty="0" err="1"/>
              <a:t>kun</a:t>
            </a:r>
            <a:r>
              <a:rPr lang="en-US" sz="1800" dirty="0"/>
              <a:t> je </a:t>
            </a:r>
            <a:r>
              <a:rPr lang="en-US" sz="1800" dirty="0" err="1"/>
              <a:t>erachter</a:t>
            </a:r>
            <a:r>
              <a:rPr lang="en-US" sz="1800" dirty="0"/>
              <a:t> </a:t>
            </a:r>
            <a:r>
              <a:rPr lang="en-US" sz="1800" dirty="0" err="1"/>
              <a:t>komen</a:t>
            </a:r>
            <a:r>
              <a:rPr lang="en-US" sz="1800" dirty="0"/>
              <a:t> met </a:t>
            </a:r>
            <a:r>
              <a:rPr lang="en-US" sz="1800" dirty="0" err="1"/>
              <a:t>welke</a:t>
            </a:r>
            <a:r>
              <a:rPr lang="en-US" sz="1800" dirty="0"/>
              <a:t> </a:t>
            </a:r>
            <a:r>
              <a:rPr lang="en-US" sz="1800" dirty="0" err="1"/>
              <a:t>bewoners</a:t>
            </a:r>
            <a:r>
              <a:rPr lang="en-US" sz="1800" dirty="0"/>
              <a:t> je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maken</a:t>
            </a:r>
            <a:r>
              <a:rPr lang="en-US" sz="1800" dirty="0"/>
              <a:t> </a:t>
            </a:r>
            <a:r>
              <a:rPr lang="en-US" sz="1800" dirty="0" err="1"/>
              <a:t>gaat</a:t>
            </a:r>
            <a:r>
              <a:rPr lang="en-US" sz="1800" dirty="0"/>
              <a:t> </a:t>
            </a:r>
            <a:r>
              <a:rPr lang="en-US" sz="1800" dirty="0" err="1"/>
              <a:t>krijgen</a:t>
            </a:r>
            <a:r>
              <a:rPr lang="en-US" sz="1800" dirty="0"/>
              <a:t> in je IBS? </a:t>
            </a:r>
          </a:p>
          <a:p>
            <a:pPr marL="114300"/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2. </a:t>
            </a:r>
            <a:r>
              <a:rPr lang="en-US" sz="1800" dirty="0" err="1"/>
              <a:t>Welke</a:t>
            </a:r>
            <a:r>
              <a:rPr lang="en-US" sz="1800" dirty="0"/>
              <a:t> </a:t>
            </a:r>
            <a:r>
              <a:rPr lang="en-US" sz="1800" dirty="0" err="1"/>
              <a:t>drie</a:t>
            </a:r>
            <a:r>
              <a:rPr lang="en-US" sz="1800" dirty="0"/>
              <a:t> of </a:t>
            </a:r>
            <a:r>
              <a:rPr lang="en-US" sz="1800" dirty="0" err="1"/>
              <a:t>vier</a:t>
            </a:r>
            <a:r>
              <a:rPr lang="en-US" sz="1800" dirty="0"/>
              <a:t> </a:t>
            </a:r>
            <a:r>
              <a:rPr lang="en-US" sz="1800" dirty="0" err="1"/>
              <a:t>typen</a:t>
            </a:r>
            <a:r>
              <a:rPr lang="en-US" sz="1800" dirty="0"/>
              <a:t> </a:t>
            </a:r>
            <a:r>
              <a:rPr lang="en-US" sz="1800" dirty="0" err="1"/>
              <a:t>bewoners</a:t>
            </a:r>
            <a:r>
              <a:rPr lang="en-US" sz="1800" dirty="0"/>
              <a:t> </a:t>
            </a:r>
            <a:r>
              <a:rPr lang="en-US" sz="1800" dirty="0" err="1"/>
              <a:t>verwacht</a:t>
            </a:r>
            <a:r>
              <a:rPr lang="en-US" sz="1800" dirty="0"/>
              <a:t> je </a:t>
            </a:r>
            <a:r>
              <a:rPr lang="en-US" sz="1800" dirty="0" err="1"/>
              <a:t>tegen</a:t>
            </a:r>
            <a:r>
              <a:rPr lang="en-US" sz="1800" dirty="0"/>
              <a:t>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komen</a:t>
            </a:r>
            <a:r>
              <a:rPr lang="en-US" sz="1800" dirty="0"/>
              <a:t>?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3.  Op </a:t>
            </a:r>
            <a:r>
              <a:rPr lang="en-US" sz="1800" dirty="0" err="1"/>
              <a:t>welke</a:t>
            </a:r>
            <a:r>
              <a:rPr lang="en-US" sz="1800" dirty="0"/>
              <a:t> </a:t>
            </a:r>
            <a:r>
              <a:rPr lang="en-US" sz="1800" dirty="0" err="1"/>
              <a:t>trede</a:t>
            </a:r>
            <a:r>
              <a:rPr lang="en-US" sz="1800" dirty="0"/>
              <a:t> </a:t>
            </a:r>
            <a:r>
              <a:rPr lang="en-US" sz="1800" dirty="0" err="1"/>
              <a:t>kun</a:t>
            </a:r>
            <a:r>
              <a:rPr lang="en-US" sz="1800" dirty="0"/>
              <a:t> je </a:t>
            </a:r>
            <a:r>
              <a:rPr lang="en-US" sz="1800" dirty="0" err="1"/>
              <a:t>deze</a:t>
            </a:r>
            <a:r>
              <a:rPr lang="en-US" sz="1800" dirty="0"/>
              <a:t> </a:t>
            </a:r>
            <a:r>
              <a:rPr lang="en-US" sz="1800" dirty="0" err="1"/>
              <a:t>groepen</a:t>
            </a:r>
            <a:r>
              <a:rPr lang="en-US" sz="1800" dirty="0"/>
              <a:t> </a:t>
            </a:r>
            <a:r>
              <a:rPr lang="en-US" sz="1800" dirty="0" err="1"/>
              <a:t>betrekken</a:t>
            </a:r>
            <a:r>
              <a:rPr lang="en-US" sz="1800" dirty="0"/>
              <a:t> in je IBS? 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862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9CE31EE-FDD1-4BA1-B3CE-E35BD5238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5400" spc="-50">
                <a:solidFill>
                  <a:srgbClr val="FFFFFF"/>
                </a:solidFill>
              </a:rPr>
              <a:t>Middelen voor communicatie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Tijdelijke aanduiding voor inhoud 7" descr="Image result for communicatieplan">
            <a:extLst>
              <a:ext uri="{FF2B5EF4-FFF2-40B4-BE49-F238E27FC236}">
                <a16:creationId xmlns:a16="http://schemas.microsoft.com/office/drawing/2014/main" id="{2F915B83-B0C3-41F2-AB0F-01F3D22460A5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434" y="2426818"/>
            <a:ext cx="5330182" cy="3997637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170160C4-A044-4386-951A-CA1F5D6C7B1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45073" y="2891159"/>
            <a:ext cx="5455917" cy="306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54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64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kstballon: rechthoek 45">
            <a:extLst>
              <a:ext uri="{FF2B5EF4-FFF2-40B4-BE49-F238E27FC236}">
                <a16:creationId xmlns:a16="http://schemas.microsoft.com/office/drawing/2014/main" id="{EF3C084D-7720-4352-968C-981FF12F9413}"/>
              </a:ext>
            </a:extLst>
          </p:cNvPr>
          <p:cNvSpPr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Hoe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wil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je ze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bereiken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2" name="Afbeelding 1" descr="Image result for communicatiemiddelen voorbeelden">
            <a:extLst>
              <a:ext uri="{FF2B5EF4-FFF2-40B4-BE49-F238E27FC236}">
                <a16:creationId xmlns:a16="http://schemas.microsoft.com/office/drawing/2014/main" id="{D9318A2D-3F65-4E53-AF4D-63DC5D6556D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" r="1" b="1"/>
          <a:stretch/>
        </p:blipFill>
        <p:spPr bwMode="auto">
          <a:xfrm>
            <a:off x="4051056" y="961812"/>
            <a:ext cx="7163287" cy="4930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2831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9B60357-232D-4489-8786-BF4E4F74B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471569" cy="227492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8928A89-D0B3-42AC-80FB-CA7D44569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2706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3E0070-8E86-477E-A713-450517B5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44" y="2774907"/>
            <a:ext cx="5294293" cy="32635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 err="1"/>
              <a:t>Opdracht</a:t>
            </a:r>
            <a:r>
              <a:rPr lang="en-US" sz="4800" dirty="0"/>
              <a:t> 3</a:t>
            </a:r>
          </a:p>
        </p:txBody>
      </p:sp>
      <p:pic>
        <p:nvPicPr>
          <p:cNvPr id="2050" name="Picture 2" descr="Image result for wijkbewoners">
            <a:extLst>
              <a:ext uri="{FF2B5EF4-FFF2-40B4-BE49-F238E27FC236}">
                <a16:creationId xmlns:a16="http://schemas.microsoft.com/office/drawing/2014/main" id="{E7020EDA-4633-413C-9244-9889FCFB2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5" r="11955" b="1"/>
          <a:stretch/>
        </p:blipFill>
        <p:spPr bwMode="auto">
          <a:xfrm>
            <a:off x="471576" y="10"/>
            <a:ext cx="10894411" cy="227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4BCCC00-50C3-429C-83E0-81B716E15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3984" y="2823718"/>
            <a:ext cx="4956417" cy="3168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14300"/>
            <a:r>
              <a:rPr lang="en-US" sz="1800" dirty="0"/>
              <a:t>1. </a:t>
            </a:r>
            <a:r>
              <a:rPr lang="en-US" sz="1800" dirty="0" err="1"/>
              <a:t>Maak</a:t>
            </a:r>
            <a:r>
              <a:rPr lang="en-US" sz="1800" dirty="0"/>
              <a:t> </a:t>
            </a:r>
            <a:r>
              <a:rPr lang="en-US" sz="1800" dirty="0" err="1"/>
              <a:t>een</a:t>
            </a:r>
            <a:r>
              <a:rPr lang="en-US" sz="1800" dirty="0"/>
              <a:t> matrix met je </a:t>
            </a:r>
            <a:r>
              <a:rPr lang="en-US" sz="1800" dirty="0" err="1"/>
              <a:t>doelgroep</a:t>
            </a:r>
            <a:r>
              <a:rPr lang="en-US" sz="1800" dirty="0"/>
              <a:t>, je </a:t>
            </a:r>
            <a:r>
              <a:rPr lang="en-US" sz="1800" dirty="0" err="1"/>
              <a:t>doel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bepaald</a:t>
            </a:r>
            <a:r>
              <a:rPr lang="en-US" sz="1800" dirty="0"/>
              <a:t> </a:t>
            </a:r>
            <a:r>
              <a:rPr lang="en-US" sz="1800" dirty="0" err="1"/>
              <a:t>welke</a:t>
            </a:r>
            <a:r>
              <a:rPr lang="en-US" sz="1800" dirty="0"/>
              <a:t> </a:t>
            </a:r>
            <a:r>
              <a:rPr lang="en-US" sz="1800" dirty="0" err="1"/>
              <a:t>middelen</a:t>
            </a:r>
            <a:r>
              <a:rPr lang="en-US" sz="1800" dirty="0"/>
              <a:t> je in </a:t>
            </a:r>
            <a:r>
              <a:rPr lang="en-US" sz="1800" dirty="0" err="1"/>
              <a:t>wil</a:t>
            </a:r>
            <a:r>
              <a:rPr lang="en-US" sz="1800" dirty="0"/>
              <a:t> </a:t>
            </a:r>
            <a:r>
              <a:rPr lang="en-US" sz="1800" dirty="0" err="1"/>
              <a:t>zetten</a:t>
            </a:r>
            <a:r>
              <a:rPr lang="en-US" sz="1800" dirty="0"/>
              <a:t>. 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1800" dirty="0"/>
              <a:t>2. Lees op wiki de </a:t>
            </a:r>
            <a:r>
              <a:rPr lang="en-US" sz="1800" dirty="0" err="1"/>
              <a:t>betreffende</a:t>
            </a:r>
            <a:r>
              <a:rPr lang="en-US" sz="1800" dirty="0"/>
              <a:t> </a:t>
            </a:r>
            <a:r>
              <a:rPr lang="en-US" sz="1800" dirty="0" err="1"/>
              <a:t>achtergrondinformatie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vul</a:t>
            </a:r>
            <a:r>
              <a:rPr lang="en-US" sz="1800" dirty="0"/>
              <a:t> je matrix </a:t>
            </a:r>
            <a:r>
              <a:rPr lang="en-US" sz="1800" dirty="0" err="1"/>
              <a:t>verder</a:t>
            </a:r>
            <a:r>
              <a:rPr lang="en-US" sz="1800" dirty="0"/>
              <a:t> </a:t>
            </a:r>
            <a:r>
              <a:rPr lang="en-US" sz="1800" dirty="0" err="1"/>
              <a:t>aan</a:t>
            </a:r>
            <a:r>
              <a:rPr lang="en-US" sz="1800" dirty="0"/>
              <a:t>. </a:t>
            </a:r>
          </a:p>
          <a:p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805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0F49B2-B195-4DC9-A058-BE77B905A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/>
              <a:t>En dat alles natuurlijk volgens een plan </a:t>
            </a:r>
            <a:r>
              <a:rPr lang="en-US" sz="4700">
                <a:sym typeface="Wingdings" panose="05000000000000000000" pitchFamily="2" charset="2"/>
              </a:rPr>
              <a:t> </a:t>
            </a:r>
            <a:endParaRPr lang="en-US" sz="4700"/>
          </a:p>
        </p:txBody>
      </p:sp>
      <p:sp>
        <p:nvSpPr>
          <p:cNvPr id="15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Afbeelding 2" descr="Afbeelding met snijden, toetsenbord&#10;&#10;Automatisch gegenereerde beschrijving">
            <a:extLst>
              <a:ext uri="{FF2B5EF4-FFF2-40B4-BE49-F238E27FC236}">
                <a16:creationId xmlns:a16="http://schemas.microsoft.com/office/drawing/2014/main" id="{5D897FEC-4F05-45DF-8053-076DD1276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91" r="2609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59662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9B60357-232D-4489-8786-BF4E4F74B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471569" cy="227492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8928A89-D0B3-42AC-80FB-CA7D44569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2706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3E0070-8E86-477E-A713-450517B5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44" y="2774907"/>
            <a:ext cx="5294293" cy="32635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 err="1"/>
              <a:t>Opdracht</a:t>
            </a:r>
            <a:r>
              <a:rPr lang="en-US" sz="4800" dirty="0"/>
              <a:t> 4</a:t>
            </a:r>
          </a:p>
        </p:txBody>
      </p:sp>
      <p:pic>
        <p:nvPicPr>
          <p:cNvPr id="2050" name="Picture 2" descr="Image result for wijkbewoners">
            <a:extLst>
              <a:ext uri="{FF2B5EF4-FFF2-40B4-BE49-F238E27FC236}">
                <a16:creationId xmlns:a16="http://schemas.microsoft.com/office/drawing/2014/main" id="{E7020EDA-4633-413C-9244-9889FCFB2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5" r="11955" b="1"/>
          <a:stretch/>
        </p:blipFill>
        <p:spPr bwMode="auto">
          <a:xfrm>
            <a:off x="471576" y="10"/>
            <a:ext cx="10894411" cy="227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4BCCC00-50C3-429C-83E0-81B716E15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3984" y="2823718"/>
            <a:ext cx="4956417" cy="3168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AutoNum type="arabicPeriod"/>
            </a:pPr>
            <a:r>
              <a:rPr lang="en-US" sz="1800" dirty="0"/>
              <a:t>Pak nu het LA </a:t>
            </a:r>
            <a:r>
              <a:rPr lang="en-US" sz="1800" dirty="0" err="1"/>
              <a:t>erbij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kijk</a:t>
            </a:r>
            <a:r>
              <a:rPr lang="en-US" sz="1800" dirty="0"/>
              <a:t> wat je al </a:t>
            </a:r>
            <a:r>
              <a:rPr lang="en-US" sz="1800" dirty="0" err="1"/>
              <a:t>hebt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waar</a:t>
            </a:r>
            <a:r>
              <a:rPr lang="en-US" sz="1800" dirty="0"/>
              <a:t> je </a:t>
            </a:r>
            <a:r>
              <a:rPr lang="en-US" sz="1800" dirty="0" err="1"/>
              <a:t>nog</a:t>
            </a:r>
            <a:r>
              <a:rPr lang="en-US" sz="1800" dirty="0"/>
              <a:t> </a:t>
            </a:r>
            <a:r>
              <a:rPr lang="en-US" sz="1800" dirty="0" err="1"/>
              <a:t>aan</a:t>
            </a:r>
            <a:r>
              <a:rPr lang="en-US" sz="1800" dirty="0"/>
              <a:t> </a:t>
            </a:r>
            <a:r>
              <a:rPr lang="en-US" sz="1800" dirty="0" err="1"/>
              <a:t>moet</a:t>
            </a:r>
            <a:r>
              <a:rPr lang="en-US" sz="1800" dirty="0"/>
              <a:t> </a:t>
            </a:r>
            <a:r>
              <a:rPr lang="en-US" sz="1800" dirty="0" err="1"/>
              <a:t>werken</a:t>
            </a:r>
            <a:r>
              <a:rPr lang="en-US" sz="1800" dirty="0"/>
              <a:t>! </a:t>
            </a:r>
          </a:p>
          <a:p>
            <a:pPr marL="342900" indent="-342900">
              <a:buAutoNum type="arabicPeriod"/>
            </a:pPr>
            <a:r>
              <a:rPr lang="en-US" sz="1800" dirty="0"/>
              <a:t>Lees de brochure ‘</a:t>
            </a:r>
            <a:r>
              <a:rPr lang="en-US" sz="1800" dirty="0" err="1"/>
              <a:t>Actief</a:t>
            </a:r>
            <a:r>
              <a:rPr lang="en-US" sz="1800" dirty="0"/>
              <a:t> in de </a:t>
            </a:r>
            <a:r>
              <a:rPr lang="en-US" sz="1800" dirty="0" err="1"/>
              <a:t>wijk</a:t>
            </a:r>
            <a:r>
              <a:rPr lang="en-US" sz="1800" dirty="0"/>
              <a:t> met media’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kijk</a:t>
            </a:r>
            <a:r>
              <a:rPr lang="en-US" sz="1800" dirty="0"/>
              <a:t> </a:t>
            </a:r>
            <a:r>
              <a:rPr lang="en-US" sz="1800" dirty="0" err="1"/>
              <a:t>welke</a:t>
            </a:r>
            <a:r>
              <a:rPr lang="en-US" sz="1800" dirty="0"/>
              <a:t> </a:t>
            </a:r>
            <a:r>
              <a:rPr lang="en-US" sz="1800" dirty="0" err="1"/>
              <a:t>adviezen</a:t>
            </a:r>
            <a:r>
              <a:rPr lang="en-US" sz="1800" dirty="0"/>
              <a:t> je mee </a:t>
            </a:r>
            <a:r>
              <a:rPr lang="en-US" sz="1800" dirty="0" err="1"/>
              <a:t>kunt</a:t>
            </a:r>
            <a:r>
              <a:rPr lang="en-US" sz="1800" dirty="0"/>
              <a:t> </a:t>
            </a:r>
            <a:r>
              <a:rPr lang="en-US" sz="1800" dirty="0" err="1"/>
              <a:t>nemen</a:t>
            </a:r>
            <a:r>
              <a:rPr lang="en-US" sz="1800" dirty="0"/>
              <a:t>. </a:t>
            </a:r>
          </a:p>
          <a:p>
            <a:pPr marL="342900" indent="-342900">
              <a:buAutoNum type="arabicPeriod"/>
            </a:pPr>
            <a:endParaRPr lang="en-US" sz="1800" dirty="0"/>
          </a:p>
          <a:p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548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0673911-1A14-47AE-B9FC-3B697AAE3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6AE412-CAA3-4A1C-9281-431AEF13B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5093208"/>
            <a:ext cx="7549896" cy="12618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Dat was het weer!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32CF71B-BA3C-46F2-9C93-CCE50D333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3920" y="5093208"/>
            <a:ext cx="2971800" cy="12618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kern="120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Succes met het LA en kom langs als je vragen hebt! </a:t>
            </a:r>
          </a:p>
        </p:txBody>
      </p:sp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C70A5578-990B-4379-9CA5-3C87394A3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49" y="357251"/>
            <a:ext cx="9569901" cy="420624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92F240-FCCC-4D1B-89FD-0485B2F8F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86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8796FF-2CC4-43D0-BE86-16D914FAA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Programma 	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D152DF7-B086-492D-B8CC-A4FDCEC18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8" y="2638043"/>
            <a:ext cx="3363974" cy="341562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dirty="0"/>
              <a:t>Korte </a:t>
            </a:r>
            <a:r>
              <a:rPr lang="en-US" dirty="0" err="1"/>
              <a:t>herhaling</a:t>
            </a:r>
            <a:r>
              <a:rPr lang="en-US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LA 1 SW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err="1"/>
              <a:t>Thema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week =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Communicatie</a:t>
            </a:r>
            <a:r>
              <a:rPr lang="en-US" dirty="0"/>
              <a:t> met </a:t>
            </a:r>
            <a:r>
              <a:rPr lang="en-US" dirty="0" err="1"/>
              <a:t>bewoners</a:t>
            </a:r>
            <a:endParaRPr lang="en-US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Wat is je </a:t>
            </a:r>
            <a:r>
              <a:rPr lang="en-US" dirty="0" err="1"/>
              <a:t>doel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communicatie</a:t>
            </a:r>
            <a:r>
              <a:rPr lang="en-US" dirty="0"/>
              <a:t>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/>
              <a:t>Wijkmedia</a:t>
            </a:r>
            <a:endParaRPr lang="en-US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/>
              <a:t>Wijkmedia</a:t>
            </a:r>
            <a:r>
              <a:rPr lang="en-US" dirty="0"/>
              <a:t> &amp;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cohesie</a:t>
            </a:r>
            <a:endParaRPr lang="en-US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/>
              <a:t>Bewoners</a:t>
            </a:r>
            <a:r>
              <a:rPr lang="en-US" dirty="0"/>
              <a:t>, </a:t>
            </a:r>
            <a:r>
              <a:rPr lang="en-US" dirty="0" err="1"/>
              <a:t>leefstijlen</a:t>
            </a:r>
            <a:r>
              <a:rPr lang="en-US" dirty="0"/>
              <a:t> &amp; </a:t>
            </a:r>
            <a:r>
              <a:rPr lang="en-US" dirty="0" err="1"/>
              <a:t>communicatie</a:t>
            </a:r>
            <a:r>
              <a:rPr lang="en-US" dirty="0"/>
              <a:t>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6" name="Tijdelijke aanduiding voor inhoud 5" descr="Afbeelding met tekst, kaart&#10;&#10;Automatisch gegenereerde beschrijving">
            <a:extLst>
              <a:ext uri="{FF2B5EF4-FFF2-40B4-BE49-F238E27FC236}">
                <a16:creationId xmlns:a16="http://schemas.microsoft.com/office/drawing/2014/main" id="{1EF4EACD-8253-425D-952B-2C4500361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1339391"/>
            <a:ext cx="6250769" cy="401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60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1C7715C-B181-4648-8650-D342F5D0640C}"/>
              </a:ext>
            </a:extLst>
          </p:cNvPr>
          <p:cNvSpPr/>
          <p:nvPr/>
        </p:nvSpPr>
        <p:spPr>
          <a:xfrm>
            <a:off x="3148692" y="1197620"/>
            <a:ext cx="6096000" cy="44627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3200" b="1" dirty="0">
                <a:solidFill>
                  <a:schemeClr val="accent1"/>
                </a:solidFill>
              </a:rPr>
              <a:t>IBS P3 = Community building</a:t>
            </a:r>
          </a:p>
          <a:p>
            <a:endParaRPr lang="nl-NL" dirty="0"/>
          </a:p>
          <a:p>
            <a:r>
              <a:rPr lang="nl-NL" dirty="0"/>
              <a:t>Tijdens Stad en Wijk expert lessen aandacht voor:</a:t>
            </a:r>
          </a:p>
          <a:p>
            <a:pPr marL="285750" indent="-285750">
              <a:buFontTx/>
              <a:buChar char="-"/>
            </a:pPr>
            <a:r>
              <a:rPr lang="nl-NL" dirty="0"/>
              <a:t>Thema’s in de wijk die interessant zijn voor een community</a:t>
            </a:r>
          </a:p>
          <a:p>
            <a:pPr marL="285750" indent="-285750">
              <a:buFontTx/>
              <a:buChar char="-"/>
            </a:pPr>
            <a:r>
              <a:rPr lang="nl-NL" dirty="0"/>
              <a:t>Mensen in de wijk; leefstijlen, draagkracht en draaglast</a:t>
            </a:r>
          </a:p>
          <a:p>
            <a:pPr marL="285750" indent="-285750">
              <a:buFontTx/>
              <a:buChar char="-"/>
            </a:pPr>
            <a:r>
              <a:rPr lang="nl-NL" dirty="0"/>
              <a:t>Hoe zoek je uit welke thema’s en informatie beschikbaar zijn</a:t>
            </a:r>
          </a:p>
          <a:p>
            <a:pPr marL="285750" indent="-285750">
              <a:buFontTx/>
              <a:buChar char="-"/>
            </a:pPr>
            <a:r>
              <a:rPr lang="nl-NL" dirty="0"/>
              <a:t>Hoe vind je de mensen voor een community; werven en verbinden, eigenaarschap</a:t>
            </a:r>
          </a:p>
          <a:p>
            <a:pPr marL="285750" indent="-285750">
              <a:buFontTx/>
              <a:buChar char="-"/>
            </a:pPr>
            <a:r>
              <a:rPr lang="nl-NL" dirty="0"/>
              <a:t>Hoe ga je aan de slag met een groep mensen; teamwork, rollen en </a:t>
            </a:r>
          </a:p>
          <a:p>
            <a:pPr marL="285750" indent="-285750">
              <a:buFontTx/>
              <a:buChar char="-"/>
            </a:pPr>
            <a:r>
              <a:rPr lang="nl-NL" dirty="0"/>
              <a:t>Waar kun je dan mee te maken krijgen en hoe ga je daar mee om als professional / groepswerk, communicatie, weerstand </a:t>
            </a:r>
          </a:p>
          <a:p>
            <a:pPr marL="285750" indent="-285750">
              <a:buFontTx/>
              <a:buChar char="-"/>
            </a:pPr>
            <a:r>
              <a:rPr lang="nl-NL" dirty="0"/>
              <a:t>2 lessen ruimte om aan te sluiten bij onderwerpen vanuit jullie community ’s. </a:t>
            </a:r>
          </a:p>
        </p:txBody>
      </p:sp>
    </p:spTree>
    <p:extLst>
      <p:ext uri="{BB962C8B-B14F-4D97-AF65-F5344CB8AC3E}">
        <p14:creationId xmlns:p14="http://schemas.microsoft.com/office/powerpoint/2010/main" val="3703143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C5FE54-5589-4FC5-881D-DDAEF585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Community </a:t>
            </a:r>
            <a:br>
              <a: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Gemeenschap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EF7E1D-03B7-4D7C-96D0-99A71FD68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8" y="2638043"/>
            <a:ext cx="3363974" cy="341562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groep</a:t>
            </a:r>
            <a:r>
              <a:rPr lang="en-US" sz="2000" dirty="0"/>
              <a:t> </a:t>
            </a:r>
            <a:r>
              <a:rPr lang="en-US" sz="2000" dirty="0" err="1"/>
              <a:t>mensen</a:t>
            </a:r>
            <a:r>
              <a:rPr lang="en-US" sz="2000" dirty="0"/>
              <a:t> die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gemeenschappelijke</a:t>
            </a:r>
            <a:r>
              <a:rPr lang="en-US" sz="2000" dirty="0"/>
              <a:t> </a:t>
            </a:r>
            <a:r>
              <a:rPr lang="en-US" sz="2000" dirty="0" err="1"/>
              <a:t>deler</a:t>
            </a:r>
            <a:r>
              <a:rPr lang="en-US" sz="2000" dirty="0"/>
              <a:t> </a:t>
            </a:r>
            <a:r>
              <a:rPr lang="en-US" sz="2000" dirty="0" err="1"/>
              <a:t>heeft</a:t>
            </a:r>
            <a:r>
              <a:rPr lang="en-US" sz="2000" dirty="0"/>
              <a:t> die binding </a:t>
            </a:r>
            <a:r>
              <a:rPr lang="en-US" sz="2000" dirty="0" err="1"/>
              <a:t>geeft</a:t>
            </a:r>
            <a:r>
              <a:rPr lang="en-US" sz="2000" dirty="0"/>
              <a:t>. </a:t>
            </a:r>
            <a:r>
              <a:rPr lang="en-US" sz="2000" dirty="0" err="1"/>
              <a:t>Dit</a:t>
            </a:r>
            <a:r>
              <a:rPr lang="en-US" sz="2000" dirty="0"/>
              <a:t> </a:t>
            </a:r>
            <a:r>
              <a:rPr lang="en-US" sz="2000" dirty="0" err="1"/>
              <a:t>kan</a:t>
            </a:r>
            <a:r>
              <a:rPr lang="en-US" sz="2000" dirty="0"/>
              <a:t> </a:t>
            </a:r>
            <a:r>
              <a:rPr lang="en-US" sz="2000" dirty="0" err="1"/>
              <a:t>geografisch</a:t>
            </a:r>
            <a:r>
              <a:rPr lang="en-US" sz="2000" dirty="0"/>
              <a:t> </a:t>
            </a:r>
            <a:r>
              <a:rPr lang="en-US" sz="2000" dirty="0" err="1"/>
              <a:t>zijn</a:t>
            </a:r>
            <a:r>
              <a:rPr lang="en-US" sz="2000" dirty="0"/>
              <a:t> (</a:t>
            </a:r>
            <a:r>
              <a:rPr lang="en-US" sz="2000" dirty="0" err="1"/>
              <a:t>straat</a:t>
            </a:r>
            <a:r>
              <a:rPr lang="en-US" sz="2000" dirty="0"/>
              <a:t>, flat, </a:t>
            </a:r>
            <a:r>
              <a:rPr lang="en-US" sz="2000" dirty="0" err="1"/>
              <a:t>buurt</a:t>
            </a:r>
            <a:r>
              <a:rPr lang="en-US" sz="2000" dirty="0"/>
              <a:t>), maar </a:t>
            </a:r>
            <a:r>
              <a:rPr lang="en-US" sz="2000" dirty="0" err="1"/>
              <a:t>ook</a:t>
            </a:r>
            <a:r>
              <a:rPr lang="en-US" sz="2000" dirty="0"/>
              <a:t> op </a:t>
            </a:r>
            <a:r>
              <a:rPr lang="en-US" sz="2000" dirty="0" err="1"/>
              <a:t>andere</a:t>
            </a:r>
            <a:r>
              <a:rPr lang="en-US" sz="2000" dirty="0"/>
              <a:t> </a:t>
            </a:r>
            <a:r>
              <a:rPr lang="en-US" sz="2000" dirty="0" err="1"/>
              <a:t>gebied</a:t>
            </a:r>
            <a:r>
              <a:rPr lang="en-US" sz="2000" dirty="0"/>
              <a:t> (</a:t>
            </a:r>
            <a:r>
              <a:rPr lang="en-US" sz="2000" dirty="0" err="1"/>
              <a:t>werk</a:t>
            </a:r>
            <a:r>
              <a:rPr lang="en-US" sz="2000" dirty="0"/>
              <a:t>, sport, </a:t>
            </a:r>
            <a:r>
              <a:rPr lang="en-US" sz="2000" dirty="0" err="1"/>
              <a:t>religie</a:t>
            </a:r>
            <a:r>
              <a:rPr lang="en-US" sz="2000" dirty="0"/>
              <a:t>, </a:t>
            </a:r>
            <a:r>
              <a:rPr lang="en-US" sz="2000" dirty="0" err="1"/>
              <a:t>etc</a:t>
            </a:r>
            <a:r>
              <a:rPr lang="en-US" sz="2000" dirty="0"/>
              <a:t> </a:t>
            </a:r>
            <a:r>
              <a:rPr lang="en-US" sz="2000" dirty="0" err="1"/>
              <a:t>etc</a:t>
            </a:r>
            <a:r>
              <a:rPr lang="en-US" sz="2000" dirty="0"/>
              <a:t>). </a:t>
            </a:r>
            <a:r>
              <a:rPr lang="en-US" sz="2000" dirty="0" err="1"/>
              <a:t>Belangrijkste</a:t>
            </a:r>
            <a:r>
              <a:rPr lang="en-US" sz="2000" dirty="0"/>
              <a:t> is </a:t>
            </a:r>
            <a:r>
              <a:rPr lang="en-US" sz="2000" dirty="0" err="1"/>
              <a:t>dat</a:t>
            </a:r>
            <a:r>
              <a:rPr lang="en-US" sz="2000" dirty="0"/>
              <a:t> </a:t>
            </a:r>
            <a:r>
              <a:rPr lang="en-US" sz="2000" dirty="0" err="1"/>
              <a:t>er</a:t>
            </a:r>
            <a:r>
              <a:rPr lang="en-US" sz="2000" dirty="0"/>
              <a:t> contact, </a:t>
            </a:r>
            <a:r>
              <a:rPr lang="en-US" sz="2000" dirty="0" err="1"/>
              <a:t>herkenning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gedragen</a:t>
            </a:r>
            <a:r>
              <a:rPr lang="en-US" sz="2000" dirty="0"/>
              <a:t> </a:t>
            </a:r>
            <a:r>
              <a:rPr lang="en-US" sz="2000" dirty="0" err="1"/>
              <a:t>doelstelling</a:t>
            </a:r>
            <a:r>
              <a:rPr lang="en-US" sz="2000" dirty="0"/>
              <a:t> is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2990DFF-38AC-40E6-A939-D6000351F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048" y="643467"/>
            <a:ext cx="5410199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08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5" name="Isosceles Triangle 14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bouwstenen community building">
            <a:extLst>
              <a:ext uri="{FF2B5EF4-FFF2-40B4-BE49-F238E27FC236}">
                <a16:creationId xmlns:a16="http://schemas.microsoft.com/office/drawing/2014/main" id="{73F6EFC9-4824-40CA-8EAF-7E7B1E152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Isosceles Triangle 14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FDA8A0E-0D43-408B-9970-C782FF30E7AB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1D0BD62-3DE1-451A-9BD0-3CB7C7C6C982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C014B90-D57A-422F-8656-F9191D3D6292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9031E2C-CFBC-4897-BED7-D645B270ED0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8BA8BCA-CC0D-4F68-A119-273CD1ECE12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CFEC241-71D1-4839-8748-3BC0C3F6BEFA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5200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63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888C1A-E7F2-4207-9DB5-D2E19D4BC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nl-NL" sz="2600">
                <a:solidFill>
                  <a:srgbClr val="FFFFFF"/>
                </a:solidFill>
              </a:rPr>
              <a:t>LA 1 voor CVB voor SW: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0A908DF-72B9-4DE6-A554-C8AF8931D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405624"/>
            <a:ext cx="7188199" cy="40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30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5AA591C-131E-4CF4-9D10-788C92B02C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B14DC0D6-312D-4C06-8A8A-4059DFB2AC2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5F1B0C2-203C-4F1D-9099-9E41CB47922F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 </a:t>
            </a:r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04B9288-10F1-40A2-A685-640D9A1F89F2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01C7B7F-7949-40FA-AA0E-19DB77F8E90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1528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1800C1-7178-4DC4-A66F-ECCDC1BDB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Communicatie met bewoners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 descr="Afbeelding met tekening&#10;&#10;Automatisch gegenereerde beschrijving">
            <a:extLst>
              <a:ext uri="{FF2B5EF4-FFF2-40B4-BE49-F238E27FC236}">
                <a16:creationId xmlns:a16="http://schemas.microsoft.com/office/drawing/2014/main" id="{D3D92BEC-FB9A-4588-9581-00B6B827A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7" y="2487350"/>
            <a:ext cx="5455917" cy="3876572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zender boodschap ontvanger schema">
            <a:extLst>
              <a:ext uri="{FF2B5EF4-FFF2-40B4-BE49-F238E27FC236}">
                <a16:creationId xmlns:a16="http://schemas.microsoft.com/office/drawing/2014/main" id="{1AE67036-7303-4C6F-A815-3434D2E09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073" y="3465799"/>
            <a:ext cx="5455917" cy="191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751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 descr="Piramide van betrokkenheid">
            <a:extLst>
              <a:ext uri="{FF2B5EF4-FFF2-40B4-BE49-F238E27FC236}">
                <a16:creationId xmlns:a16="http://schemas.microsoft.com/office/drawing/2014/main" id="{552030CE-7A9B-4AE6-8394-CD00F236127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1760" y="1039283"/>
            <a:ext cx="7315557" cy="4779433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kstballon: rechthoek 2">
            <a:extLst>
              <a:ext uri="{FF2B5EF4-FFF2-40B4-BE49-F238E27FC236}">
                <a16:creationId xmlns:a16="http://schemas.microsoft.com/office/drawing/2014/main" id="{D74D32B8-3F5F-4787-9F53-FED7B3D28CD5}"/>
              </a:ext>
            </a:extLst>
          </p:cNvPr>
          <p:cNvSpPr/>
          <p:nvPr/>
        </p:nvSpPr>
        <p:spPr>
          <a:xfrm rot="20491941">
            <a:off x="1023726" y="2657477"/>
            <a:ext cx="2105025" cy="1200150"/>
          </a:xfrm>
          <a:prstGeom prst="wedgeRectCallout">
            <a:avLst>
              <a:gd name="adj1" fmla="val 49755"/>
              <a:gd name="adj2" fmla="val 125198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latin typeface="Bradley Hand ITC" panose="03070402050302030203" pitchFamily="66" charset="0"/>
              </a:rPr>
              <a:t>Wat wil je bereiken?</a:t>
            </a:r>
          </a:p>
        </p:txBody>
      </p:sp>
    </p:spTree>
    <p:extLst>
      <p:ext uri="{BB962C8B-B14F-4D97-AF65-F5344CB8AC3E}">
        <p14:creationId xmlns:p14="http://schemas.microsoft.com/office/powerpoint/2010/main" val="296720836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277287-1D0A-4254-83EE-BB83AB4862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13681E-911E-4312-8D20-E9EF22F891E8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47a28104-336f-447d-946e-e305ac2bcd47"/>
    <ds:schemaRef ds:uri="http://purl.org/dc/dcmitype/"/>
    <ds:schemaRef ds:uri="http://purl.org/dc/elements/1.1/"/>
    <ds:schemaRef ds:uri="http://schemas.microsoft.com/office/infopath/2007/PartnerControls"/>
    <ds:schemaRef ds:uri="34354c1b-6b8c-435b-ad50-990538c19557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154E8DF-403E-467E-ABBB-10DE436F89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Microsoft Office PowerPoint</Application>
  <PresentationFormat>Breedbeeld</PresentationFormat>
  <Paragraphs>70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Arial</vt:lpstr>
      <vt:lpstr>Bradley Hand ITC</vt:lpstr>
      <vt:lpstr>Calibri</vt:lpstr>
      <vt:lpstr>Calibri Light</vt:lpstr>
      <vt:lpstr>Helvetica Neue Medium</vt:lpstr>
      <vt:lpstr>Times New Roman</vt:lpstr>
      <vt:lpstr>Kantoorthema</vt:lpstr>
      <vt:lpstr>Stad en Wijk lj2 p3</vt:lpstr>
      <vt:lpstr>Programma  </vt:lpstr>
      <vt:lpstr>PowerPoint-presentatie</vt:lpstr>
      <vt:lpstr>Community  Gemeenschap </vt:lpstr>
      <vt:lpstr>PowerPoint-presentatie</vt:lpstr>
      <vt:lpstr>LA 1 voor CVB voor SW: </vt:lpstr>
      <vt:lpstr>PowerPoint-presentatie</vt:lpstr>
      <vt:lpstr>Communicatie met bewoners</vt:lpstr>
      <vt:lpstr>PowerPoint-presentatie</vt:lpstr>
      <vt:lpstr>Opdracht 1</vt:lpstr>
      <vt:lpstr>PowerPoint-presentatie</vt:lpstr>
      <vt:lpstr>PowerPoint-presentatie</vt:lpstr>
      <vt:lpstr>Opdracht 2</vt:lpstr>
      <vt:lpstr>Middelen voor communicatie </vt:lpstr>
      <vt:lpstr>PowerPoint-presentatie</vt:lpstr>
      <vt:lpstr>Opdracht 3</vt:lpstr>
      <vt:lpstr>En dat alles natuurlijk volgens een plan  </vt:lpstr>
      <vt:lpstr>Opdracht 4</vt:lpstr>
      <vt:lpstr>Dat was het weer!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 en Wijk lj2 p3</dc:title>
  <dc:creator>Pascalle Cup</dc:creator>
  <cp:lastModifiedBy>Pascalle Cup</cp:lastModifiedBy>
  <cp:revision>1</cp:revision>
  <dcterms:created xsi:type="dcterms:W3CDTF">2020-02-16T15:22:58Z</dcterms:created>
  <dcterms:modified xsi:type="dcterms:W3CDTF">2020-02-16T15:23:02Z</dcterms:modified>
</cp:coreProperties>
</file>